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7" r:id="rId2"/>
    <p:sldId id="256" r:id="rId3"/>
    <p:sldId id="258" r:id="rId4"/>
    <p:sldId id="259" r:id="rId5"/>
    <p:sldId id="260" r:id="rId6"/>
    <p:sldId id="261" r:id="rId7"/>
    <p:sldId id="262" r:id="rId8"/>
    <p:sldId id="263" r:id="rId9"/>
    <p:sldId id="264" r:id="rId10"/>
    <p:sldId id="266"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3" d="100"/>
          <a:sy n="113" d="100"/>
        </p:scale>
        <p:origin x="45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jpg>
</file>

<file path=ppt/media/model3d1.glb>
</file>

<file path=ppt/media/model3d2.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295400" y="4701464"/>
            <a:ext cx="8952782" cy="1204036"/>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5DBDDF98-C922-483F-97E9-3E76B0201B42}" type="datetimeFigureOut">
              <a:rPr lang="en-US" smtClean="0"/>
              <a:t>4/2/2023</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B8B3671-A306-4A69-8480-FA9BE839245D}"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295400" y="952500"/>
            <a:ext cx="8952781" cy="3748824"/>
          </a:xfrm>
          <a:noFill/>
        </p:spPr>
        <p:txBody>
          <a:bodyPr anchor="b">
            <a:normAutofit/>
          </a:bodyPr>
          <a:lstStyle>
            <a:lvl1pPr algn="l">
              <a:defRPr sz="3200" spc="530" baseline="0"/>
            </a:lvl1pPr>
          </a:lstStyle>
          <a:p>
            <a:r>
              <a:rPr lang="en-US" dirty="0"/>
              <a:t>Click to edit Master title style</a:t>
            </a:r>
          </a:p>
        </p:txBody>
      </p:sp>
    </p:spTree>
    <p:extLst>
      <p:ext uri="{BB962C8B-B14F-4D97-AF65-F5344CB8AC3E}">
        <p14:creationId xmlns:p14="http://schemas.microsoft.com/office/powerpoint/2010/main" val="39877664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5DBDDF98-C922-483F-97E9-3E76B0201B42}" type="datetimeFigureOut">
              <a:rPr lang="en-US" smtClean="0"/>
              <a:t>4/2/2023</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7376689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88334" y="952499"/>
            <a:ext cx="2051165" cy="4953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952500" y="952499"/>
            <a:ext cx="8235834" cy="49530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5DBDDF98-C922-483F-97E9-3E76B0201B42}" type="datetimeFigureOut">
              <a:rPr lang="en-US" smtClean="0"/>
              <a:t>4/2/2023</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7612236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5DBDDF98-C922-483F-97E9-3E76B0201B42}" type="datetimeFigureOut">
              <a:rPr lang="en-US" smtClean="0"/>
              <a:t>4/2/2023</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8860581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295400" y="1618211"/>
            <a:ext cx="8412190" cy="3944389"/>
          </a:xfrm>
        </p:spPr>
        <p:txBody>
          <a:bodyPr anchor="t">
            <a:normAutofit/>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295400" y="908858"/>
            <a:ext cx="8412192" cy="676102"/>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5DBDDF98-C922-483F-97E9-3E76B0201B42}" type="datetimeFigureOut">
              <a:rPr lang="en-US" smtClean="0"/>
              <a:t>4/2/2023</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1065734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295401" y="2260121"/>
            <a:ext cx="4350026" cy="36568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546574" y="2260120"/>
            <a:ext cx="4350025" cy="365688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5DBDDF98-C922-483F-97E9-3E76B0201B42}" type="datetimeFigureOut">
              <a:rPr lang="en-US" smtClean="0"/>
              <a:t>4/2/2023</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057234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295400" y="966788"/>
            <a:ext cx="10059988" cy="1051784"/>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295400" y="2018581"/>
            <a:ext cx="4350027"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295400" y="2774756"/>
            <a:ext cx="4350027" cy="3150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546572" y="2018581"/>
            <a:ext cx="4350028" cy="544003"/>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546572" y="2774756"/>
            <a:ext cx="4350028" cy="315079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5DBDDF98-C922-483F-97E9-3E76B0201B42}" type="datetimeFigureOut">
              <a:rPr lang="en-US" smtClean="0"/>
              <a:t>4/2/2023</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B8B3671-A306-4A69-8480-FA9BE839245D}"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657975" y="2625552"/>
            <a:ext cx="423862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403684" y="2625552"/>
            <a:ext cx="42417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46739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5DBDDF98-C922-483F-97E9-3E76B0201B42}" type="datetimeFigureOut">
              <a:rPr lang="en-US" smtClean="0"/>
              <a:t>4/2/2023</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5099518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5DBDDF98-C922-483F-97E9-3E76B0201B42}" type="datetimeFigureOut">
              <a:rPr lang="en-US" smtClean="0"/>
              <a:t>4/2/2023</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619399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06484" y="1306484"/>
            <a:ext cx="3932237" cy="2122516"/>
          </a:xfrm>
        </p:spPr>
        <p:txBody>
          <a:bodyPr anchor="t">
            <a:normAutofit/>
          </a:bodyPr>
          <a:lstStyle>
            <a:lvl1pPr>
              <a:defRPr sz="24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96000" y="1312026"/>
            <a:ext cx="5143500" cy="4565651"/>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5DBDDF98-C922-483F-97E9-3E76B0201B42}" type="datetimeFigureOut">
              <a:rPr lang="en-US" smtClean="0"/>
              <a:t>4/2/2023</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3194709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06484" y="1307185"/>
            <a:ext cx="3932237" cy="2121813"/>
          </a:xfrm>
        </p:spPr>
        <p:txBody>
          <a:bodyPr anchor="t">
            <a:normAutofit/>
          </a:bodyPr>
          <a:lstStyle>
            <a:lvl1pPr>
              <a:defRPr sz="2400"/>
            </a:lvl1pPr>
          </a:lstStyle>
          <a:p>
            <a:r>
              <a:rPr lang="en-US" dirty="0"/>
              <a:t>Click to edit Master title style</a:t>
            </a:r>
          </a:p>
        </p:txBody>
      </p:sp>
      <p:sp>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857702" y="1307186"/>
            <a:ext cx="5038898" cy="459831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06484" y="3428999"/>
            <a:ext cx="3932237" cy="2133601"/>
          </a:xfrm>
        </p:spPr>
        <p:txBody>
          <a:bodyPr anchor="b">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5DBDDF98-C922-483F-97E9-3E76B0201B42}" type="datetimeFigureOut">
              <a:rPr lang="en-US" smtClean="0"/>
              <a:t>4/2/2023</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B8B3671-A306-4A69-8480-FA9BE839245D}" type="slidenum">
              <a:rPr lang="en-US" smtClean="0"/>
              <a:t>‹#›</a:t>
            </a:fld>
            <a:endParaRPr lang="en-US"/>
          </a:p>
        </p:txBody>
      </p:sp>
    </p:spTree>
    <p:extLst>
      <p:ext uri="{BB962C8B-B14F-4D97-AF65-F5344CB8AC3E}">
        <p14:creationId xmlns:p14="http://schemas.microsoft.com/office/powerpoint/2010/main" val="28270519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295400" y="842963"/>
            <a:ext cx="9601200" cy="130968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295400" y="2262188"/>
            <a:ext cx="9601200" cy="36433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j-lt"/>
              </a:defRPr>
            </a:lvl1pPr>
          </a:lstStyle>
          <a:p>
            <a:fld id="{5DBDDF98-C922-483F-97E9-3E76B0201B42}" type="datetimeFigureOut">
              <a:rPr lang="en-US" smtClean="0"/>
              <a:pPr/>
              <a:t>4/2/2023</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728107" y="6199188"/>
            <a:ext cx="619125" cy="365125"/>
          </a:xfrm>
          <a:prstGeom prst="rect">
            <a:avLst/>
          </a:prstGeom>
        </p:spPr>
        <p:txBody>
          <a:bodyPr vert="horz" lIns="91440" tIns="45720" rIns="91440" bIns="45720" rtlCol="0" anchor="ctr"/>
          <a:lstStyle>
            <a:lvl1pPr algn="r">
              <a:defRPr sz="1050">
                <a:solidFill>
                  <a:schemeClr val="tx1"/>
                </a:solidFill>
                <a:latin typeface="+mj-lt"/>
              </a:defRPr>
            </a:lvl1pPr>
          </a:lstStyle>
          <a:p>
            <a:fld id="{1B8B3671-A306-4A69-8480-FA9BE839245D}" type="slidenum">
              <a:rPr lang="en-US" smtClean="0"/>
              <a:pPr/>
              <a:t>‹#›</a:t>
            </a:fld>
            <a:endParaRPr lang="en-US"/>
          </a:p>
        </p:txBody>
      </p:sp>
    </p:spTree>
    <p:extLst>
      <p:ext uri="{BB962C8B-B14F-4D97-AF65-F5344CB8AC3E}">
        <p14:creationId xmlns:p14="http://schemas.microsoft.com/office/powerpoint/2010/main" val="1906723209"/>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9" r:id="rId6"/>
    <p:sldLayoutId id="2147483675" r:id="rId7"/>
    <p:sldLayoutId id="2147483676" r:id="rId8"/>
    <p:sldLayoutId id="2147483677" r:id="rId9"/>
    <p:sldLayoutId id="2147483678" r:id="rId10"/>
    <p:sldLayoutId id="2147483680"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120000"/>
        </a:lnSpc>
        <a:spcBef>
          <a:spcPct val="0"/>
        </a:spcBef>
        <a:buNone/>
        <a:defRPr sz="2800"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75488"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94944"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5214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1.jpg"/><Relationship Id="rId3" Type="http://schemas.microsoft.com/office/2017/06/relationships/model3d" Target="../media/model3d2.glb"/><Relationship Id="rId7" Type="http://schemas.openxmlformats.org/officeDocument/2006/relationships/image" Target="../media/image10.jp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6599C24C-2B6D-15D9-7EC7-3091C13114BC}"/>
              </a:ext>
            </a:extLst>
          </p:cNvPr>
          <p:cNvPicPr>
            <a:picLocks noChangeAspect="1"/>
          </p:cNvPicPr>
          <p:nvPr/>
        </p:nvPicPr>
        <p:blipFill rotWithShape="1">
          <a:blip r:embed="rId2"/>
          <a:srcRect t="15730"/>
          <a:stretch/>
        </p:blipFill>
        <p:spPr>
          <a:xfrm>
            <a:off x="20" y="-1"/>
            <a:ext cx="12191980" cy="6858000"/>
          </a:xfrm>
          <a:prstGeom prst="rect">
            <a:avLst/>
          </a:prstGeom>
          <a:noFill/>
        </p:spPr>
      </p:pic>
      <p:sp>
        <p:nvSpPr>
          <p:cNvPr id="34" name="Date Placeholder 1">
            <a:extLst>
              <a:ext uri="{FF2B5EF4-FFF2-40B4-BE49-F238E27FC236}">
                <a16:creationId xmlns:a16="http://schemas.microsoft.com/office/drawing/2014/main" id="{85845753-9D1A-F6C4-5A93-6CC710808C05}"/>
              </a:ext>
            </a:extLst>
          </p:cNvPr>
          <p:cNvSpPr>
            <a:spLocks noGrp="1"/>
          </p:cNvSpPr>
          <p:nvPr>
            <p:ph type="dt" sz="half" idx="10"/>
          </p:nvPr>
        </p:nvSpPr>
        <p:spPr>
          <a:xfrm>
            <a:off x="847726" y="6199188"/>
            <a:ext cx="2743200" cy="365125"/>
          </a:xfrm>
        </p:spPr>
        <p:txBody>
          <a:bodyPr/>
          <a:lstStyle/>
          <a:p>
            <a:pPr>
              <a:spcAft>
                <a:spcPts val="600"/>
              </a:spcAft>
            </a:pPr>
            <a:fld id="{1A349AFB-4DEB-4EB6-B1C6-51E5328FD435}" type="datetime1">
              <a:rPr lang="en-US" smtClean="0">
                <a:solidFill>
                  <a:srgbClr val="FFFFFF"/>
                </a:solidFill>
                <a:effectLst>
                  <a:outerShdw blurRad="38100" dist="38100" dir="2700000" algn="tl">
                    <a:srgbClr val="000000">
                      <a:alpha val="43137"/>
                    </a:srgbClr>
                  </a:outerShdw>
                </a:effectLst>
              </a:rPr>
              <a:pPr>
                <a:spcAft>
                  <a:spcPts val="600"/>
                </a:spcAft>
              </a:pPr>
              <a:t>4/2/2023</a:t>
            </a:fld>
            <a:endParaRPr lang="en-US">
              <a:solidFill>
                <a:srgbClr val="FFFFFF"/>
              </a:solidFill>
              <a:effectLst>
                <a:outerShdw blurRad="38100" dist="38100" dir="2700000" algn="tl">
                  <a:srgbClr val="000000">
                    <a:alpha val="43137"/>
                  </a:srgbClr>
                </a:outerShdw>
              </a:effectLst>
            </a:endParaRPr>
          </a:p>
        </p:txBody>
      </p:sp>
      <p:sp>
        <p:nvSpPr>
          <p:cNvPr id="35" name="Footer Placeholder 2">
            <a:extLst>
              <a:ext uri="{FF2B5EF4-FFF2-40B4-BE49-F238E27FC236}">
                <a16:creationId xmlns:a16="http://schemas.microsoft.com/office/drawing/2014/main" id="{156E096B-72C4-5CDD-9CA6-2FE742C4D984}"/>
              </a:ext>
            </a:extLst>
          </p:cNvPr>
          <p:cNvSpPr>
            <a:spLocks noGrp="1"/>
          </p:cNvSpPr>
          <p:nvPr>
            <p:ph type="ftr" sz="quarter" idx="11"/>
          </p:nvPr>
        </p:nvSpPr>
        <p:spPr>
          <a:xfrm>
            <a:off x="7510146" y="6157800"/>
            <a:ext cx="3409951" cy="365125"/>
          </a:xfrm>
        </p:spPr>
        <p:txBody>
          <a:bodyPr/>
          <a:lstStyle/>
          <a:p>
            <a:pPr algn="ctr">
              <a:spcAft>
                <a:spcPts val="600"/>
              </a:spcAft>
            </a:pPr>
            <a:r>
              <a:rPr lang="en-US" sz="1400" dirty="0">
                <a:solidFill>
                  <a:srgbClr val="FFFFFF"/>
                </a:solidFill>
                <a:effectLst>
                  <a:outerShdw blurRad="38100" dist="38100" dir="2700000" algn="tl">
                    <a:srgbClr val="000000">
                      <a:alpha val="43137"/>
                    </a:srgbClr>
                  </a:outerShdw>
                </a:effectLst>
              </a:rPr>
              <a:t>National Institute of Business Management</a:t>
            </a:r>
          </a:p>
        </p:txBody>
      </p:sp>
      <p:sp>
        <p:nvSpPr>
          <p:cNvPr id="36" name="Slide Number Placeholder 3">
            <a:extLst>
              <a:ext uri="{FF2B5EF4-FFF2-40B4-BE49-F238E27FC236}">
                <a16:creationId xmlns:a16="http://schemas.microsoft.com/office/drawing/2014/main" id="{1734AE31-EC58-04FA-6700-4DF050997854}"/>
              </a:ext>
            </a:extLst>
          </p:cNvPr>
          <p:cNvSpPr>
            <a:spLocks noGrp="1"/>
          </p:cNvSpPr>
          <p:nvPr>
            <p:ph type="sldNum" sz="quarter" idx="12"/>
          </p:nvPr>
        </p:nvSpPr>
        <p:spPr>
          <a:xfrm>
            <a:off x="10728107" y="6199188"/>
            <a:ext cx="619125" cy="365125"/>
          </a:xfrm>
        </p:spPr>
        <p:txBody>
          <a:bodyPr/>
          <a:lstStyle/>
          <a:p>
            <a:pPr>
              <a:spcAft>
                <a:spcPts val="600"/>
              </a:spcAft>
            </a:pPr>
            <a:fld id="{1437450A-6C25-4B4D-B27D-E1E9B2CE4682}" type="slidenum">
              <a:rPr lang="en-US" smtClean="0">
                <a:solidFill>
                  <a:srgbClr val="FFFFFF"/>
                </a:solidFill>
                <a:effectLst>
                  <a:outerShdw blurRad="38100" dist="38100" dir="2700000" algn="tl">
                    <a:srgbClr val="000000">
                      <a:alpha val="43137"/>
                    </a:srgbClr>
                  </a:outerShdw>
                </a:effectLst>
              </a:rPr>
              <a:pPr>
                <a:spcAft>
                  <a:spcPts val="600"/>
                </a:spcAft>
              </a:pPr>
              <a:t>1</a:t>
            </a:fld>
            <a:endParaRPr lang="en-US">
              <a:solidFill>
                <a:srgbClr val="FFFFFF"/>
              </a:solidFill>
              <a:effectLst>
                <a:outerShdw blurRad="38100" dist="38100" dir="2700000" algn="tl">
                  <a:srgbClr val="000000">
                    <a:alpha val="43137"/>
                  </a:srgbClr>
                </a:outerShdw>
              </a:effectLst>
            </a:endParaRPr>
          </a:p>
        </p:txBody>
      </p:sp>
      <p:sp>
        <p:nvSpPr>
          <p:cNvPr id="13" name="TextBox 12">
            <a:extLst>
              <a:ext uri="{FF2B5EF4-FFF2-40B4-BE49-F238E27FC236}">
                <a16:creationId xmlns:a16="http://schemas.microsoft.com/office/drawing/2014/main" id="{D65EE5C8-A375-88D3-92F6-F34F268B3090}"/>
              </a:ext>
            </a:extLst>
          </p:cNvPr>
          <p:cNvSpPr txBox="1"/>
          <p:nvPr/>
        </p:nvSpPr>
        <p:spPr>
          <a:xfrm>
            <a:off x="5948781" y="587830"/>
            <a:ext cx="6124574" cy="1077218"/>
          </a:xfrm>
          <a:prstGeom prst="rect">
            <a:avLst/>
          </a:prstGeom>
          <a:noFill/>
        </p:spPr>
        <p:txBody>
          <a:bodyPr wrap="square" rtlCol="0">
            <a:spAutoFit/>
          </a:bodyPr>
          <a:lstStyle/>
          <a:p>
            <a:pPr algn="ctr"/>
            <a:r>
              <a:rPr lang="en-US" sz="3200" dirty="0"/>
              <a:t>ENTERPRICE APPLICATION DEVELOPMENT</a:t>
            </a:r>
          </a:p>
        </p:txBody>
      </p:sp>
      <p:cxnSp>
        <p:nvCxnSpPr>
          <p:cNvPr id="15" name="Straight Connector 14">
            <a:extLst>
              <a:ext uri="{FF2B5EF4-FFF2-40B4-BE49-F238E27FC236}">
                <a16:creationId xmlns:a16="http://schemas.microsoft.com/office/drawing/2014/main" id="{F7FABDD1-12AD-DD81-F4EF-2CFFD20818DD}"/>
              </a:ext>
            </a:extLst>
          </p:cNvPr>
          <p:cNvCxnSpPr/>
          <p:nvPr/>
        </p:nvCxnSpPr>
        <p:spPr>
          <a:xfrm flipH="1">
            <a:off x="0" y="6126480"/>
            <a:ext cx="12261273" cy="0"/>
          </a:xfrm>
          <a:prstGeom prst="line">
            <a:avLst/>
          </a:prstGeom>
          <a:ln>
            <a:solidFill>
              <a:schemeClr val="bg2"/>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mc:Choice xmlns:am3d="http://schemas.microsoft.com/office/drawing/2017/model3d" Requires="am3d">
          <p:graphicFrame>
            <p:nvGraphicFramePr>
              <p:cNvPr id="16" name="3D Model 15" descr="Surface Pro - Burgundy">
                <a:extLst>
                  <a:ext uri="{FF2B5EF4-FFF2-40B4-BE49-F238E27FC236}">
                    <a16:creationId xmlns:a16="http://schemas.microsoft.com/office/drawing/2014/main" id="{3A02AA1A-8FBD-EE3A-03B7-AFA73B6E7A99}"/>
                  </a:ext>
                </a:extLst>
              </p:cNvPr>
              <p:cNvGraphicFramePr>
                <a:graphicFrameLocks noChangeAspect="1"/>
              </p:cNvGraphicFramePr>
              <p:nvPr>
                <p:extLst>
                  <p:ext uri="{D42A27DB-BD31-4B8C-83A1-F6EECF244321}">
                    <p14:modId xmlns:p14="http://schemas.microsoft.com/office/powerpoint/2010/main" val="73362284"/>
                  </p:ext>
                </p:extLst>
              </p:nvPr>
            </p:nvGraphicFramePr>
            <p:xfrm>
              <a:off x="-112177" y="293687"/>
              <a:ext cx="7406206" cy="6549449"/>
            </p:xfrm>
            <a:graphic>
              <a:graphicData uri="http://schemas.microsoft.com/office/drawing/2017/model3d">
                <am3d:model3d r:embed="rId3">
                  <am3d:spPr>
                    <a:xfrm>
                      <a:off x="0" y="0"/>
                      <a:ext cx="7406206" cy="6549449"/>
                    </a:xfrm>
                    <a:prstGeom prst="rect">
                      <a:avLst/>
                    </a:prstGeom>
                  </am3d:spPr>
                  <am3d:camera>
                    <am3d:pos x="0" y="0" z="70266520"/>
                    <am3d:up dx="0" dy="36000000" dz="0"/>
                    <am3d:lookAt x="0" y="0" z="0"/>
                    <am3d:perspective fov="2700000"/>
                  </am3d:camera>
                  <am3d:trans>
                    <am3d:meterPerModelUnit n="3389516" d="1000000"/>
                    <am3d:preTrans dx="0" dy="-11729876" dz="-6720205"/>
                    <am3d:scale>
                      <am3d:sx n="1000000" d="1000000"/>
                      <am3d:sy n="1000000" d="1000000"/>
                      <am3d:sz n="1000000" d="1000000"/>
                    </am3d:scale>
                    <am3d:rot ax="1150820" ay="3179774" az="931476"/>
                    <am3d:postTrans dx="0" dy="0" dz="0"/>
                  </am3d:trans>
                  <am3d:raster rName="Office3DRenderer" rVer="16.0.8326">
                    <am3d:blip r:embed="rId4"/>
                  </am3d:raster>
                  <am3d:objViewport viewportSz="826296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6" name="3D Model 15" descr="Surface Pro - Burgundy">
                <a:extLst>
                  <a:ext uri="{FF2B5EF4-FFF2-40B4-BE49-F238E27FC236}">
                    <a16:creationId xmlns:a16="http://schemas.microsoft.com/office/drawing/2014/main" id="{3A02AA1A-8FBD-EE3A-03B7-AFA73B6E7A99}"/>
                  </a:ext>
                </a:extLst>
              </p:cNvPr>
              <p:cNvPicPr>
                <a:picLocks noGrp="1" noRot="1" noChangeAspect="1" noMove="1" noResize="1" noEditPoints="1" noAdjustHandles="1" noChangeArrowheads="1" noChangeShapeType="1" noCrop="1"/>
              </p:cNvPicPr>
              <p:nvPr/>
            </p:nvPicPr>
            <p:blipFill>
              <a:blip r:embed="rId4"/>
              <a:stretch>
                <a:fillRect/>
              </a:stretch>
            </p:blipFill>
            <p:spPr>
              <a:xfrm>
                <a:off x="-112177" y="293687"/>
                <a:ext cx="7406206" cy="6549449"/>
              </a:xfrm>
              <a:prstGeom prst="rect">
                <a:avLst/>
              </a:prstGeom>
            </p:spPr>
          </p:pic>
        </mc:Fallback>
      </mc:AlternateContent>
      <p:sp>
        <p:nvSpPr>
          <p:cNvPr id="17" name="TextBox 16">
            <a:extLst>
              <a:ext uri="{FF2B5EF4-FFF2-40B4-BE49-F238E27FC236}">
                <a16:creationId xmlns:a16="http://schemas.microsoft.com/office/drawing/2014/main" id="{118D33A3-6FE0-38CF-2077-0BC9DB6A7041}"/>
              </a:ext>
            </a:extLst>
          </p:cNvPr>
          <p:cNvSpPr txBox="1"/>
          <p:nvPr/>
        </p:nvSpPr>
        <p:spPr>
          <a:xfrm>
            <a:off x="6670221" y="1959191"/>
            <a:ext cx="5184322" cy="2585323"/>
          </a:xfrm>
          <a:prstGeom prst="rect">
            <a:avLst/>
          </a:prstGeom>
          <a:noFill/>
        </p:spPr>
        <p:txBody>
          <a:bodyPr wrap="square" rtlCol="0">
            <a:spAutoFit/>
          </a:bodyPr>
          <a:lstStyle/>
          <a:p>
            <a:r>
              <a:rPr lang="en-US" dirty="0"/>
              <a:t>Submitted To: Mr. Lahiru </a:t>
            </a:r>
            <a:r>
              <a:rPr lang="en-US" dirty="0" err="1"/>
              <a:t>Amalka</a:t>
            </a:r>
            <a:r>
              <a:rPr lang="en-US" dirty="0"/>
              <a:t> Yapa</a:t>
            </a:r>
          </a:p>
          <a:p>
            <a:r>
              <a:rPr lang="en-US" dirty="0" err="1"/>
              <a:t>Submited</a:t>
            </a:r>
            <a:r>
              <a:rPr lang="en-US" dirty="0"/>
              <a:t> by:</a:t>
            </a:r>
          </a:p>
          <a:p>
            <a:pPr>
              <a:lnSpc>
                <a:spcPct val="200000"/>
              </a:lnSpc>
            </a:pPr>
            <a:endParaRPr lang="en-US" dirty="0"/>
          </a:p>
          <a:p>
            <a:r>
              <a:rPr lang="en-US" dirty="0" err="1"/>
              <a:t>N.Ruvandima</a:t>
            </a:r>
            <a:r>
              <a:rPr lang="en-US" dirty="0"/>
              <a:t>                    MAHDSE221f-014</a:t>
            </a:r>
          </a:p>
          <a:p>
            <a:r>
              <a:rPr lang="en-US" dirty="0" err="1"/>
              <a:t>S.S.Liyanage</a:t>
            </a:r>
            <a:r>
              <a:rPr lang="en-US" dirty="0"/>
              <a:t>                     MAHDSE221f-015</a:t>
            </a:r>
          </a:p>
          <a:p>
            <a:r>
              <a:rPr lang="en-US" dirty="0" err="1"/>
              <a:t>S.D.Samarasinha</a:t>
            </a:r>
            <a:r>
              <a:rPr lang="en-US" dirty="0"/>
              <a:t>              MAHDSE221f-034</a:t>
            </a:r>
          </a:p>
          <a:p>
            <a:r>
              <a:rPr lang="en-US" dirty="0" err="1"/>
              <a:t>Yasindu</a:t>
            </a:r>
            <a:r>
              <a:rPr lang="en-US" dirty="0"/>
              <a:t>                             MAHDSE221f-035</a:t>
            </a:r>
          </a:p>
          <a:p>
            <a:r>
              <a:rPr lang="en-US" dirty="0" err="1"/>
              <a:t>Geethaka</a:t>
            </a:r>
            <a:r>
              <a:rPr lang="en-US" dirty="0"/>
              <a:t>                          MAHDSE221f-038</a:t>
            </a:r>
          </a:p>
        </p:txBody>
      </p:sp>
    </p:spTree>
    <p:extLst>
      <p:ext uri="{BB962C8B-B14F-4D97-AF65-F5344CB8AC3E}">
        <p14:creationId xmlns:p14="http://schemas.microsoft.com/office/powerpoint/2010/main" val="32774729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6599C24C-2B6D-15D9-7EC7-3091C13114BC}"/>
              </a:ext>
            </a:extLst>
          </p:cNvPr>
          <p:cNvPicPr>
            <a:picLocks noChangeAspect="1"/>
          </p:cNvPicPr>
          <p:nvPr/>
        </p:nvPicPr>
        <p:blipFill rotWithShape="1">
          <a:blip r:embed="rId2"/>
          <a:srcRect t="15730"/>
          <a:stretch/>
        </p:blipFill>
        <p:spPr>
          <a:xfrm>
            <a:off x="20" y="-1"/>
            <a:ext cx="12191980" cy="6858000"/>
          </a:xfrm>
          <a:prstGeom prst="rect">
            <a:avLst/>
          </a:prstGeom>
          <a:noFill/>
        </p:spPr>
      </p:pic>
      <p:sp>
        <p:nvSpPr>
          <p:cNvPr id="34" name="Date Placeholder 1">
            <a:extLst>
              <a:ext uri="{FF2B5EF4-FFF2-40B4-BE49-F238E27FC236}">
                <a16:creationId xmlns:a16="http://schemas.microsoft.com/office/drawing/2014/main" id="{85845753-9D1A-F6C4-5A93-6CC710808C05}"/>
              </a:ext>
            </a:extLst>
          </p:cNvPr>
          <p:cNvSpPr>
            <a:spLocks noGrp="1"/>
          </p:cNvSpPr>
          <p:nvPr>
            <p:ph type="dt" sz="half" idx="10"/>
          </p:nvPr>
        </p:nvSpPr>
        <p:spPr>
          <a:xfrm>
            <a:off x="847726" y="6199188"/>
            <a:ext cx="2743200" cy="365125"/>
          </a:xfrm>
        </p:spPr>
        <p:txBody>
          <a:bodyPr/>
          <a:lstStyle/>
          <a:p>
            <a:pPr>
              <a:spcAft>
                <a:spcPts val="600"/>
              </a:spcAft>
            </a:pPr>
            <a:fld id="{1A349AFB-4DEB-4EB6-B1C6-51E5328FD435}" type="datetime1">
              <a:rPr lang="en-US" smtClean="0">
                <a:solidFill>
                  <a:srgbClr val="FFFFFF"/>
                </a:solidFill>
                <a:effectLst>
                  <a:outerShdw blurRad="38100" dist="38100" dir="2700000" algn="tl">
                    <a:srgbClr val="000000">
                      <a:alpha val="43137"/>
                    </a:srgbClr>
                  </a:outerShdw>
                </a:effectLst>
              </a:rPr>
              <a:pPr>
                <a:spcAft>
                  <a:spcPts val="600"/>
                </a:spcAft>
              </a:pPr>
              <a:t>4/2/2023</a:t>
            </a:fld>
            <a:endParaRPr lang="en-US">
              <a:solidFill>
                <a:srgbClr val="FFFFFF"/>
              </a:solidFill>
              <a:effectLst>
                <a:outerShdw blurRad="38100" dist="38100" dir="2700000" algn="tl">
                  <a:srgbClr val="000000">
                    <a:alpha val="43137"/>
                  </a:srgbClr>
                </a:outerShdw>
              </a:effectLst>
            </a:endParaRPr>
          </a:p>
        </p:txBody>
      </p:sp>
      <p:sp>
        <p:nvSpPr>
          <p:cNvPr id="35" name="Footer Placeholder 2">
            <a:extLst>
              <a:ext uri="{FF2B5EF4-FFF2-40B4-BE49-F238E27FC236}">
                <a16:creationId xmlns:a16="http://schemas.microsoft.com/office/drawing/2014/main" id="{156E096B-72C4-5CDD-9CA6-2FE742C4D984}"/>
              </a:ext>
            </a:extLst>
          </p:cNvPr>
          <p:cNvSpPr>
            <a:spLocks noGrp="1"/>
          </p:cNvSpPr>
          <p:nvPr>
            <p:ph type="ftr" sz="quarter" idx="11"/>
          </p:nvPr>
        </p:nvSpPr>
        <p:spPr>
          <a:xfrm>
            <a:off x="7510146" y="6157800"/>
            <a:ext cx="3409951" cy="365125"/>
          </a:xfrm>
        </p:spPr>
        <p:txBody>
          <a:bodyPr/>
          <a:lstStyle/>
          <a:p>
            <a:pPr algn="ctr">
              <a:spcAft>
                <a:spcPts val="600"/>
              </a:spcAft>
            </a:pPr>
            <a:r>
              <a:rPr lang="en-US" sz="1400" dirty="0">
                <a:solidFill>
                  <a:srgbClr val="FFFFFF"/>
                </a:solidFill>
                <a:effectLst>
                  <a:outerShdw blurRad="38100" dist="38100" dir="2700000" algn="tl">
                    <a:srgbClr val="000000">
                      <a:alpha val="43137"/>
                    </a:srgbClr>
                  </a:outerShdw>
                </a:effectLst>
              </a:rPr>
              <a:t>National Institute of Business Management</a:t>
            </a:r>
          </a:p>
        </p:txBody>
      </p:sp>
      <p:sp>
        <p:nvSpPr>
          <p:cNvPr id="36" name="Slide Number Placeholder 3">
            <a:extLst>
              <a:ext uri="{FF2B5EF4-FFF2-40B4-BE49-F238E27FC236}">
                <a16:creationId xmlns:a16="http://schemas.microsoft.com/office/drawing/2014/main" id="{1734AE31-EC58-04FA-6700-4DF050997854}"/>
              </a:ext>
            </a:extLst>
          </p:cNvPr>
          <p:cNvSpPr>
            <a:spLocks noGrp="1"/>
          </p:cNvSpPr>
          <p:nvPr>
            <p:ph type="sldNum" sz="quarter" idx="12"/>
          </p:nvPr>
        </p:nvSpPr>
        <p:spPr>
          <a:xfrm>
            <a:off x="10728107" y="6199188"/>
            <a:ext cx="619125" cy="365125"/>
          </a:xfrm>
        </p:spPr>
        <p:txBody>
          <a:bodyPr/>
          <a:lstStyle/>
          <a:p>
            <a:pPr>
              <a:spcAft>
                <a:spcPts val="600"/>
              </a:spcAft>
            </a:pPr>
            <a:fld id="{1437450A-6C25-4B4D-B27D-E1E9B2CE4682}" type="slidenum">
              <a:rPr lang="en-US" smtClean="0">
                <a:solidFill>
                  <a:srgbClr val="FFFFFF"/>
                </a:solidFill>
                <a:effectLst>
                  <a:outerShdw blurRad="38100" dist="38100" dir="2700000" algn="tl">
                    <a:srgbClr val="000000">
                      <a:alpha val="43137"/>
                    </a:srgbClr>
                  </a:outerShdw>
                </a:effectLst>
              </a:rPr>
              <a:pPr>
                <a:spcAft>
                  <a:spcPts val="600"/>
                </a:spcAft>
              </a:pPr>
              <a:t>10</a:t>
            </a:fld>
            <a:endParaRPr lang="en-US">
              <a:solidFill>
                <a:srgbClr val="FFFFFF"/>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F7FABDD1-12AD-DD81-F4EF-2CFFD20818DD}"/>
              </a:ext>
            </a:extLst>
          </p:cNvPr>
          <p:cNvCxnSpPr/>
          <p:nvPr/>
        </p:nvCxnSpPr>
        <p:spPr>
          <a:xfrm flipH="1">
            <a:off x="0" y="6126480"/>
            <a:ext cx="12261273" cy="0"/>
          </a:xfrm>
          <a:prstGeom prst="line">
            <a:avLst/>
          </a:prstGeom>
          <a:ln>
            <a:solidFill>
              <a:schemeClr val="bg2"/>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mc:Choice xmlns:am3d="http://schemas.microsoft.com/office/drawing/2017/model3d" Requires="am3d">
          <p:graphicFrame>
            <p:nvGraphicFramePr>
              <p:cNvPr id="7" name="3D Model 6" descr="Surface Studio">
                <a:extLst>
                  <a:ext uri="{FF2B5EF4-FFF2-40B4-BE49-F238E27FC236}">
                    <a16:creationId xmlns:a16="http://schemas.microsoft.com/office/drawing/2014/main" id="{BBDFAB9F-035C-1E24-179E-CF866E7614D1}"/>
                  </a:ext>
                </a:extLst>
              </p:cNvPr>
              <p:cNvGraphicFramePr>
                <a:graphicFrameLocks noChangeAspect="1"/>
              </p:cNvGraphicFramePr>
              <p:nvPr/>
            </p:nvGraphicFramePr>
            <p:xfrm>
              <a:off x="-699612" y="1958120"/>
              <a:ext cx="7445479" cy="5826785"/>
            </p:xfrm>
            <a:graphic>
              <a:graphicData uri="http://schemas.microsoft.com/office/drawing/2017/model3d">
                <am3d:model3d r:embed="rId3">
                  <am3d:spPr>
                    <a:xfrm>
                      <a:off x="0" y="0"/>
                      <a:ext cx="7445479" cy="5826785"/>
                    </a:xfrm>
                    <a:prstGeom prst="rect">
                      <a:avLst/>
                    </a:prstGeom>
                  </am3d:spPr>
                  <am3d:camera>
                    <am3d:pos x="0" y="0" z="70239771"/>
                    <am3d:up dx="0" dy="36000000" dz="0"/>
                    <am3d:lookAt x="0" y="0" z="0"/>
                    <am3d:perspective fov="2700000"/>
                  </am3d:camera>
                  <am3d:trans>
                    <am3d:meterPerModelUnit n="1560118" d="1000000"/>
                    <am3d:preTrans dx="5587223" dy="-15750189" dz="-3"/>
                    <am3d:scale>
                      <am3d:sx n="1000000" d="1000000"/>
                      <am3d:sy n="1000000" d="1000000"/>
                      <am3d:sz n="1000000" d="1000000"/>
                    </am3d:scale>
                    <am3d:rot ax="-9331032" ay="3613974" az="-9505965"/>
                    <am3d:postTrans dx="0" dy="0" dz="0"/>
                  </am3d:trans>
                  <am3d:raster rName="Office3DRenderer" rVer="16.0.8326">
                    <am3d:blip r:embed="rId4"/>
                  </am3d:raster>
                  <am3d:objViewport viewportSz="1016850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Surface Studio">
                <a:extLst>
                  <a:ext uri="{FF2B5EF4-FFF2-40B4-BE49-F238E27FC236}">
                    <a16:creationId xmlns:a16="http://schemas.microsoft.com/office/drawing/2014/main" id="{BBDFAB9F-035C-1E24-179E-CF866E7614D1}"/>
                  </a:ext>
                </a:extLst>
              </p:cNvPr>
              <p:cNvPicPr>
                <a:picLocks noGrp="1" noRot="1" noChangeAspect="1" noMove="1" noResize="1" noEditPoints="1" noAdjustHandles="1" noChangeArrowheads="1" noChangeShapeType="1" noCrop="1"/>
              </p:cNvPicPr>
              <p:nvPr/>
            </p:nvPicPr>
            <p:blipFill>
              <a:blip r:embed="rId4"/>
              <a:stretch>
                <a:fillRect/>
              </a:stretch>
            </p:blipFill>
            <p:spPr>
              <a:xfrm>
                <a:off x="-699612" y="1958120"/>
                <a:ext cx="7445479" cy="5826785"/>
              </a:xfrm>
              <a:prstGeom prst="rect">
                <a:avLst/>
              </a:prstGeom>
            </p:spPr>
          </p:pic>
        </mc:Fallback>
      </mc:AlternateContent>
      <p:sp>
        <p:nvSpPr>
          <p:cNvPr id="32" name="Rectangle: Rounded Corners 31">
            <a:extLst>
              <a:ext uri="{FF2B5EF4-FFF2-40B4-BE49-F238E27FC236}">
                <a16:creationId xmlns:a16="http://schemas.microsoft.com/office/drawing/2014/main" id="{0EF68135-59DB-563D-7A1D-4FBF6C39D25B}"/>
              </a:ext>
            </a:extLst>
          </p:cNvPr>
          <p:cNvSpPr/>
          <p:nvPr/>
        </p:nvSpPr>
        <p:spPr>
          <a:xfrm>
            <a:off x="4987435" y="209730"/>
            <a:ext cx="6216432" cy="575465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TextBox 4">
            <a:extLst>
              <a:ext uri="{FF2B5EF4-FFF2-40B4-BE49-F238E27FC236}">
                <a16:creationId xmlns:a16="http://schemas.microsoft.com/office/drawing/2014/main" id="{C7BE2B5A-E3C3-7936-EA9A-708635A42FA3}"/>
              </a:ext>
            </a:extLst>
          </p:cNvPr>
          <p:cNvSpPr txBox="1"/>
          <p:nvPr/>
        </p:nvSpPr>
        <p:spPr>
          <a:xfrm>
            <a:off x="7867051" y="2190856"/>
            <a:ext cx="4572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UI</a:t>
            </a:r>
          </a:p>
        </p:txBody>
      </p:sp>
      <p:sp>
        <p:nvSpPr>
          <p:cNvPr id="37" name="TextBox 6">
            <a:extLst>
              <a:ext uri="{FF2B5EF4-FFF2-40B4-BE49-F238E27FC236}">
                <a16:creationId xmlns:a16="http://schemas.microsoft.com/office/drawing/2014/main" id="{EC5244B7-A0D4-2B48-65F6-757B57F7A11A}"/>
              </a:ext>
            </a:extLst>
          </p:cNvPr>
          <p:cNvSpPr txBox="1"/>
          <p:nvPr/>
        </p:nvSpPr>
        <p:spPr>
          <a:xfrm>
            <a:off x="7267724" y="2805967"/>
            <a:ext cx="1838131" cy="33855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t>UI Micro Service</a:t>
            </a:r>
          </a:p>
        </p:txBody>
      </p:sp>
      <p:cxnSp>
        <p:nvCxnSpPr>
          <p:cNvPr id="38" name="Straight Arrow Connector 37">
            <a:extLst>
              <a:ext uri="{FF2B5EF4-FFF2-40B4-BE49-F238E27FC236}">
                <a16:creationId xmlns:a16="http://schemas.microsoft.com/office/drawing/2014/main" id="{34C6BA8B-65A4-F196-0ED0-88C96DE4EA74}"/>
              </a:ext>
            </a:extLst>
          </p:cNvPr>
          <p:cNvCxnSpPr>
            <a:cxnSpLocks/>
          </p:cNvCxnSpPr>
          <p:nvPr/>
        </p:nvCxnSpPr>
        <p:spPr>
          <a:xfrm flipH="1">
            <a:off x="8505284" y="1417104"/>
            <a:ext cx="960039" cy="81952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9" name="Straight Arrow Connector 38">
            <a:extLst>
              <a:ext uri="{FF2B5EF4-FFF2-40B4-BE49-F238E27FC236}">
                <a16:creationId xmlns:a16="http://schemas.microsoft.com/office/drawing/2014/main" id="{EFE21582-0E71-5912-1DE5-40FD43F32910}"/>
              </a:ext>
            </a:extLst>
          </p:cNvPr>
          <p:cNvCxnSpPr>
            <a:cxnSpLocks/>
          </p:cNvCxnSpPr>
          <p:nvPr/>
        </p:nvCxnSpPr>
        <p:spPr>
          <a:xfrm>
            <a:off x="6609139" y="1443624"/>
            <a:ext cx="1015480" cy="76170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40" name="Picture 39">
            <a:extLst>
              <a:ext uri="{FF2B5EF4-FFF2-40B4-BE49-F238E27FC236}">
                <a16:creationId xmlns:a16="http://schemas.microsoft.com/office/drawing/2014/main" id="{278EE2DF-1DF6-917B-D66E-65399066ECF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16545" y="276913"/>
            <a:ext cx="582386" cy="890708"/>
          </a:xfrm>
          <a:prstGeom prst="rect">
            <a:avLst/>
          </a:prstGeom>
        </p:spPr>
      </p:pic>
      <p:pic>
        <p:nvPicPr>
          <p:cNvPr id="41" name="Picture 40">
            <a:extLst>
              <a:ext uri="{FF2B5EF4-FFF2-40B4-BE49-F238E27FC236}">
                <a16:creationId xmlns:a16="http://schemas.microsoft.com/office/drawing/2014/main" id="{4E688966-2CD7-94C4-7290-16A92E89672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73378" y="296281"/>
            <a:ext cx="763248" cy="551480"/>
          </a:xfrm>
          <a:prstGeom prst="rect">
            <a:avLst/>
          </a:prstGeom>
        </p:spPr>
      </p:pic>
      <p:sp>
        <p:nvSpPr>
          <p:cNvPr id="42" name="TextBox 20">
            <a:extLst>
              <a:ext uri="{FF2B5EF4-FFF2-40B4-BE49-F238E27FC236}">
                <a16:creationId xmlns:a16="http://schemas.microsoft.com/office/drawing/2014/main" id="{3D2A6E39-D28B-8FC2-9E12-C235659F3B96}"/>
              </a:ext>
            </a:extLst>
          </p:cNvPr>
          <p:cNvSpPr txBox="1"/>
          <p:nvPr/>
        </p:nvSpPr>
        <p:spPr>
          <a:xfrm>
            <a:off x="9234346" y="893614"/>
            <a:ext cx="841312" cy="33855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t>Laptop</a:t>
            </a:r>
          </a:p>
        </p:txBody>
      </p:sp>
      <p:sp>
        <p:nvSpPr>
          <p:cNvPr id="43" name="TextBox 21">
            <a:extLst>
              <a:ext uri="{FF2B5EF4-FFF2-40B4-BE49-F238E27FC236}">
                <a16:creationId xmlns:a16="http://schemas.microsoft.com/office/drawing/2014/main" id="{ADE70F87-D150-E03A-BC04-FBD1B978790E}"/>
              </a:ext>
            </a:extLst>
          </p:cNvPr>
          <p:cNvSpPr txBox="1"/>
          <p:nvPr/>
        </p:nvSpPr>
        <p:spPr>
          <a:xfrm>
            <a:off x="6015396" y="1060124"/>
            <a:ext cx="92373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Mobile</a:t>
            </a:r>
          </a:p>
        </p:txBody>
      </p:sp>
      <p:cxnSp>
        <p:nvCxnSpPr>
          <p:cNvPr id="44" name="Straight Connector 43">
            <a:extLst>
              <a:ext uri="{FF2B5EF4-FFF2-40B4-BE49-F238E27FC236}">
                <a16:creationId xmlns:a16="http://schemas.microsoft.com/office/drawing/2014/main" id="{3F1B80E1-02DD-F684-AC89-F09CB25D21F8}"/>
              </a:ext>
            </a:extLst>
          </p:cNvPr>
          <p:cNvCxnSpPr>
            <a:cxnSpLocks/>
          </p:cNvCxnSpPr>
          <p:nvPr/>
        </p:nvCxnSpPr>
        <p:spPr>
          <a:xfrm flipH="1">
            <a:off x="6279591" y="2777949"/>
            <a:ext cx="1060463" cy="672956"/>
          </a:xfrm>
          <a:prstGeom prst="line">
            <a:avLst/>
          </a:prstGeom>
        </p:spPr>
        <p:style>
          <a:lnRef idx="3">
            <a:schemeClr val="accent1"/>
          </a:lnRef>
          <a:fillRef idx="0">
            <a:schemeClr val="accent1"/>
          </a:fillRef>
          <a:effectRef idx="2">
            <a:schemeClr val="accent1"/>
          </a:effectRef>
          <a:fontRef idx="minor">
            <a:schemeClr val="tx1"/>
          </a:fontRef>
        </p:style>
      </p:cxnSp>
      <p:cxnSp>
        <p:nvCxnSpPr>
          <p:cNvPr id="45" name="Straight Connector 44">
            <a:extLst>
              <a:ext uri="{FF2B5EF4-FFF2-40B4-BE49-F238E27FC236}">
                <a16:creationId xmlns:a16="http://schemas.microsoft.com/office/drawing/2014/main" id="{0E0DBE13-4184-DC48-9AA3-31D2964272AA}"/>
              </a:ext>
            </a:extLst>
          </p:cNvPr>
          <p:cNvCxnSpPr>
            <a:cxnSpLocks/>
          </p:cNvCxnSpPr>
          <p:nvPr/>
        </p:nvCxnSpPr>
        <p:spPr>
          <a:xfrm>
            <a:off x="8832202" y="2712392"/>
            <a:ext cx="1073710" cy="672956"/>
          </a:xfrm>
          <a:prstGeom prst="line">
            <a:avLst/>
          </a:prstGeom>
        </p:spPr>
        <p:style>
          <a:lnRef idx="3">
            <a:schemeClr val="accent1"/>
          </a:lnRef>
          <a:fillRef idx="0">
            <a:schemeClr val="accent1"/>
          </a:fillRef>
          <a:effectRef idx="2">
            <a:schemeClr val="accent1"/>
          </a:effectRef>
          <a:fontRef idx="minor">
            <a:schemeClr val="tx1"/>
          </a:fontRef>
        </p:style>
      </p:cxnSp>
      <p:sp>
        <p:nvSpPr>
          <p:cNvPr id="46" name="TextBox 26">
            <a:extLst>
              <a:ext uri="{FF2B5EF4-FFF2-40B4-BE49-F238E27FC236}">
                <a16:creationId xmlns:a16="http://schemas.microsoft.com/office/drawing/2014/main" id="{61CEBACC-3961-3635-B617-B7198EC78F94}"/>
              </a:ext>
            </a:extLst>
          </p:cNvPr>
          <p:cNvSpPr txBox="1"/>
          <p:nvPr/>
        </p:nvSpPr>
        <p:spPr>
          <a:xfrm>
            <a:off x="5287783" y="3382684"/>
            <a:ext cx="2134683" cy="33855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t>Orders Micro Service</a:t>
            </a:r>
          </a:p>
        </p:txBody>
      </p:sp>
      <p:sp>
        <p:nvSpPr>
          <p:cNvPr id="47" name="TextBox 27">
            <a:extLst>
              <a:ext uri="{FF2B5EF4-FFF2-40B4-BE49-F238E27FC236}">
                <a16:creationId xmlns:a16="http://schemas.microsoft.com/office/drawing/2014/main" id="{CFD4EFE6-29CC-63AE-90E5-CDBB1B6828CC}"/>
              </a:ext>
            </a:extLst>
          </p:cNvPr>
          <p:cNvSpPr txBox="1"/>
          <p:nvPr/>
        </p:nvSpPr>
        <p:spPr>
          <a:xfrm>
            <a:off x="8699230" y="3321952"/>
            <a:ext cx="2058955" cy="33855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t>Users Micro Service</a:t>
            </a:r>
          </a:p>
        </p:txBody>
      </p:sp>
      <p:pic>
        <p:nvPicPr>
          <p:cNvPr id="48" name="Picture 47">
            <a:extLst>
              <a:ext uri="{FF2B5EF4-FFF2-40B4-BE49-F238E27FC236}">
                <a16:creationId xmlns:a16="http://schemas.microsoft.com/office/drawing/2014/main" id="{DB225313-EFEF-60EB-8A4D-E50FAC38DF9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99395" y="3721238"/>
            <a:ext cx="692699" cy="711822"/>
          </a:xfrm>
          <a:prstGeom prst="rect">
            <a:avLst/>
          </a:prstGeom>
        </p:spPr>
      </p:pic>
      <p:pic>
        <p:nvPicPr>
          <p:cNvPr id="49" name="Picture 48">
            <a:extLst>
              <a:ext uri="{FF2B5EF4-FFF2-40B4-BE49-F238E27FC236}">
                <a16:creationId xmlns:a16="http://schemas.microsoft.com/office/drawing/2014/main" id="{6D91DDFE-CDBD-A203-74BF-5934EA11739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67747" y="3810115"/>
            <a:ext cx="692699" cy="711822"/>
          </a:xfrm>
          <a:prstGeom prst="rect">
            <a:avLst/>
          </a:prstGeom>
        </p:spPr>
      </p:pic>
      <p:cxnSp>
        <p:nvCxnSpPr>
          <p:cNvPr id="50" name="Straight Connector 49">
            <a:extLst>
              <a:ext uri="{FF2B5EF4-FFF2-40B4-BE49-F238E27FC236}">
                <a16:creationId xmlns:a16="http://schemas.microsoft.com/office/drawing/2014/main" id="{53B98C2E-3D0B-7B5B-1463-84B660997F73}"/>
              </a:ext>
            </a:extLst>
          </p:cNvPr>
          <p:cNvCxnSpPr>
            <a:cxnSpLocks/>
          </p:cNvCxnSpPr>
          <p:nvPr/>
        </p:nvCxnSpPr>
        <p:spPr>
          <a:xfrm>
            <a:off x="6390036" y="5005710"/>
            <a:ext cx="0" cy="326572"/>
          </a:xfrm>
          <a:prstGeom prst="line">
            <a:avLst/>
          </a:prstGeom>
        </p:spPr>
        <p:style>
          <a:lnRef idx="3">
            <a:schemeClr val="accent1"/>
          </a:lnRef>
          <a:fillRef idx="0">
            <a:schemeClr val="accent1"/>
          </a:fillRef>
          <a:effectRef idx="2">
            <a:schemeClr val="accent1"/>
          </a:effectRef>
          <a:fontRef idx="minor">
            <a:schemeClr val="tx1"/>
          </a:fontRef>
        </p:style>
      </p:cxnSp>
      <p:cxnSp>
        <p:nvCxnSpPr>
          <p:cNvPr id="51" name="Straight Connector 50">
            <a:extLst>
              <a:ext uri="{FF2B5EF4-FFF2-40B4-BE49-F238E27FC236}">
                <a16:creationId xmlns:a16="http://schemas.microsoft.com/office/drawing/2014/main" id="{297F382D-17FA-2B4E-6D44-BBF818B28060}"/>
              </a:ext>
            </a:extLst>
          </p:cNvPr>
          <p:cNvCxnSpPr>
            <a:cxnSpLocks/>
          </p:cNvCxnSpPr>
          <p:nvPr/>
        </p:nvCxnSpPr>
        <p:spPr>
          <a:xfrm>
            <a:off x="9704131" y="5033703"/>
            <a:ext cx="0" cy="326572"/>
          </a:xfrm>
          <a:prstGeom prst="line">
            <a:avLst/>
          </a:prstGeom>
        </p:spPr>
        <p:style>
          <a:lnRef idx="3">
            <a:schemeClr val="accent1"/>
          </a:lnRef>
          <a:fillRef idx="0">
            <a:schemeClr val="accent1"/>
          </a:fillRef>
          <a:effectRef idx="2">
            <a:schemeClr val="accent1"/>
          </a:effectRef>
          <a:fontRef idx="minor">
            <a:schemeClr val="tx1"/>
          </a:fontRef>
        </p:style>
      </p:cxnSp>
      <p:pic>
        <p:nvPicPr>
          <p:cNvPr id="52" name="Picture 51">
            <a:extLst>
              <a:ext uri="{FF2B5EF4-FFF2-40B4-BE49-F238E27FC236}">
                <a16:creationId xmlns:a16="http://schemas.microsoft.com/office/drawing/2014/main" id="{BFBFE2DF-2107-80DB-EE47-751A6DB878D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82368" y="4824377"/>
            <a:ext cx="526771" cy="526771"/>
          </a:xfrm>
          <a:prstGeom prst="rect">
            <a:avLst/>
          </a:prstGeom>
        </p:spPr>
      </p:pic>
      <p:pic>
        <p:nvPicPr>
          <p:cNvPr id="53" name="Picture 52">
            <a:extLst>
              <a:ext uri="{FF2B5EF4-FFF2-40B4-BE49-F238E27FC236}">
                <a16:creationId xmlns:a16="http://schemas.microsoft.com/office/drawing/2014/main" id="{AD8507C8-554B-AA62-5077-23F0F879BC2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391616" y="4758623"/>
            <a:ext cx="526771" cy="526771"/>
          </a:xfrm>
          <a:prstGeom prst="rect">
            <a:avLst/>
          </a:prstGeom>
        </p:spPr>
      </p:pic>
      <p:sp>
        <p:nvSpPr>
          <p:cNvPr id="54" name="TextBox 38">
            <a:extLst>
              <a:ext uri="{FF2B5EF4-FFF2-40B4-BE49-F238E27FC236}">
                <a16:creationId xmlns:a16="http://schemas.microsoft.com/office/drawing/2014/main" id="{15125098-B01C-CE4E-2F5E-FD62DFBDB7DC}"/>
              </a:ext>
            </a:extLst>
          </p:cNvPr>
          <p:cNvSpPr txBox="1"/>
          <p:nvPr/>
        </p:nvSpPr>
        <p:spPr>
          <a:xfrm>
            <a:off x="5376706" y="5474470"/>
            <a:ext cx="2062065"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err="1"/>
              <a:t>ead_orderservice</a:t>
            </a:r>
            <a:r>
              <a:rPr lang="si-LK" dirty="0"/>
              <a:t>s</a:t>
            </a:r>
            <a:endParaRPr lang="en-US" dirty="0"/>
          </a:p>
        </p:txBody>
      </p:sp>
      <p:sp>
        <p:nvSpPr>
          <p:cNvPr id="55" name="TextBox 39">
            <a:extLst>
              <a:ext uri="{FF2B5EF4-FFF2-40B4-BE49-F238E27FC236}">
                <a16:creationId xmlns:a16="http://schemas.microsoft.com/office/drawing/2014/main" id="{F7953453-D6E6-9B1A-ACCF-1D9C9013D51F}"/>
              </a:ext>
            </a:extLst>
          </p:cNvPr>
          <p:cNvSpPr txBox="1"/>
          <p:nvPr/>
        </p:nvSpPr>
        <p:spPr>
          <a:xfrm>
            <a:off x="8861142" y="5353926"/>
            <a:ext cx="2058955"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err="1"/>
              <a:t>ead_userservices</a:t>
            </a:r>
            <a:r>
              <a:rPr lang="en-US" dirty="0"/>
              <a:t> </a:t>
            </a:r>
          </a:p>
        </p:txBody>
      </p:sp>
      <p:sp>
        <p:nvSpPr>
          <p:cNvPr id="56" name="Heptagon 55">
            <a:extLst>
              <a:ext uri="{FF2B5EF4-FFF2-40B4-BE49-F238E27FC236}">
                <a16:creationId xmlns:a16="http://schemas.microsoft.com/office/drawing/2014/main" id="{A49C4589-C3FD-7E25-4C19-506E388DA082}"/>
              </a:ext>
            </a:extLst>
          </p:cNvPr>
          <p:cNvSpPr/>
          <p:nvPr/>
        </p:nvSpPr>
        <p:spPr>
          <a:xfrm>
            <a:off x="7698390" y="2017356"/>
            <a:ext cx="755780" cy="698187"/>
          </a:xfrm>
          <a:prstGeom prst="heptagon">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72" name="Straight Connector 71">
            <a:extLst>
              <a:ext uri="{FF2B5EF4-FFF2-40B4-BE49-F238E27FC236}">
                <a16:creationId xmlns:a16="http://schemas.microsoft.com/office/drawing/2014/main" id="{1B41853B-60A9-9210-95C2-3F9B03FCC824}"/>
              </a:ext>
            </a:extLst>
          </p:cNvPr>
          <p:cNvCxnSpPr/>
          <p:nvPr/>
        </p:nvCxnSpPr>
        <p:spPr>
          <a:xfrm>
            <a:off x="6314096" y="4609283"/>
            <a:ext cx="0" cy="177612"/>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01B01FDC-9D1F-6376-B80B-A120B767D4EE}"/>
              </a:ext>
            </a:extLst>
          </p:cNvPr>
          <p:cNvCxnSpPr>
            <a:endCxn id="53" idx="0"/>
          </p:cNvCxnSpPr>
          <p:nvPr/>
        </p:nvCxnSpPr>
        <p:spPr>
          <a:xfrm>
            <a:off x="9645744" y="4521937"/>
            <a:ext cx="9258" cy="236686"/>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71493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6599C24C-2B6D-15D9-7EC7-3091C13114BC}"/>
              </a:ext>
            </a:extLst>
          </p:cNvPr>
          <p:cNvPicPr>
            <a:picLocks noChangeAspect="1"/>
          </p:cNvPicPr>
          <p:nvPr/>
        </p:nvPicPr>
        <p:blipFill rotWithShape="1">
          <a:blip r:embed="rId2"/>
          <a:srcRect t="15730"/>
          <a:stretch/>
        </p:blipFill>
        <p:spPr>
          <a:xfrm>
            <a:off x="20" y="-1"/>
            <a:ext cx="12191980" cy="6858000"/>
          </a:xfrm>
          <a:prstGeom prst="rect">
            <a:avLst/>
          </a:prstGeom>
          <a:noFill/>
        </p:spPr>
      </p:pic>
      <p:sp>
        <p:nvSpPr>
          <p:cNvPr id="34" name="Date Placeholder 1">
            <a:extLst>
              <a:ext uri="{FF2B5EF4-FFF2-40B4-BE49-F238E27FC236}">
                <a16:creationId xmlns:a16="http://schemas.microsoft.com/office/drawing/2014/main" id="{85845753-9D1A-F6C4-5A93-6CC710808C05}"/>
              </a:ext>
            </a:extLst>
          </p:cNvPr>
          <p:cNvSpPr>
            <a:spLocks noGrp="1"/>
          </p:cNvSpPr>
          <p:nvPr>
            <p:ph type="dt" sz="half" idx="10"/>
          </p:nvPr>
        </p:nvSpPr>
        <p:spPr>
          <a:xfrm>
            <a:off x="847726" y="6199188"/>
            <a:ext cx="2743200" cy="365125"/>
          </a:xfrm>
        </p:spPr>
        <p:txBody>
          <a:bodyPr/>
          <a:lstStyle/>
          <a:p>
            <a:pPr>
              <a:spcAft>
                <a:spcPts val="600"/>
              </a:spcAft>
            </a:pPr>
            <a:fld id="{1A349AFB-4DEB-4EB6-B1C6-51E5328FD435}" type="datetime1">
              <a:rPr lang="en-US" smtClean="0">
                <a:solidFill>
                  <a:srgbClr val="FFFFFF"/>
                </a:solidFill>
                <a:effectLst>
                  <a:outerShdw blurRad="38100" dist="38100" dir="2700000" algn="tl">
                    <a:srgbClr val="000000">
                      <a:alpha val="43137"/>
                    </a:srgbClr>
                  </a:outerShdw>
                </a:effectLst>
              </a:rPr>
              <a:pPr>
                <a:spcAft>
                  <a:spcPts val="600"/>
                </a:spcAft>
              </a:pPr>
              <a:t>4/2/2023</a:t>
            </a:fld>
            <a:endParaRPr lang="en-US">
              <a:solidFill>
                <a:srgbClr val="FFFFFF"/>
              </a:solidFill>
              <a:effectLst>
                <a:outerShdw blurRad="38100" dist="38100" dir="2700000" algn="tl">
                  <a:srgbClr val="000000">
                    <a:alpha val="43137"/>
                  </a:srgbClr>
                </a:outerShdw>
              </a:effectLst>
            </a:endParaRPr>
          </a:p>
        </p:txBody>
      </p:sp>
      <p:sp>
        <p:nvSpPr>
          <p:cNvPr id="35" name="Footer Placeholder 2">
            <a:extLst>
              <a:ext uri="{FF2B5EF4-FFF2-40B4-BE49-F238E27FC236}">
                <a16:creationId xmlns:a16="http://schemas.microsoft.com/office/drawing/2014/main" id="{156E096B-72C4-5CDD-9CA6-2FE742C4D984}"/>
              </a:ext>
            </a:extLst>
          </p:cNvPr>
          <p:cNvSpPr>
            <a:spLocks noGrp="1"/>
          </p:cNvSpPr>
          <p:nvPr>
            <p:ph type="ftr" sz="quarter" idx="11"/>
          </p:nvPr>
        </p:nvSpPr>
        <p:spPr>
          <a:xfrm>
            <a:off x="7510146" y="6157800"/>
            <a:ext cx="3409951" cy="365125"/>
          </a:xfrm>
        </p:spPr>
        <p:txBody>
          <a:bodyPr/>
          <a:lstStyle/>
          <a:p>
            <a:pPr algn="ctr">
              <a:spcAft>
                <a:spcPts val="600"/>
              </a:spcAft>
            </a:pPr>
            <a:r>
              <a:rPr lang="en-US" sz="1400" dirty="0">
                <a:solidFill>
                  <a:srgbClr val="FFFFFF"/>
                </a:solidFill>
                <a:effectLst>
                  <a:outerShdw blurRad="38100" dist="38100" dir="2700000" algn="tl">
                    <a:srgbClr val="000000">
                      <a:alpha val="43137"/>
                    </a:srgbClr>
                  </a:outerShdw>
                </a:effectLst>
              </a:rPr>
              <a:t>National Institute of Business Management</a:t>
            </a:r>
          </a:p>
        </p:txBody>
      </p:sp>
      <p:sp>
        <p:nvSpPr>
          <p:cNvPr id="36" name="Slide Number Placeholder 3">
            <a:extLst>
              <a:ext uri="{FF2B5EF4-FFF2-40B4-BE49-F238E27FC236}">
                <a16:creationId xmlns:a16="http://schemas.microsoft.com/office/drawing/2014/main" id="{1734AE31-EC58-04FA-6700-4DF050997854}"/>
              </a:ext>
            </a:extLst>
          </p:cNvPr>
          <p:cNvSpPr>
            <a:spLocks noGrp="1"/>
          </p:cNvSpPr>
          <p:nvPr>
            <p:ph type="sldNum" sz="quarter" idx="12"/>
          </p:nvPr>
        </p:nvSpPr>
        <p:spPr>
          <a:xfrm>
            <a:off x="10728107" y="6199188"/>
            <a:ext cx="619125" cy="365125"/>
          </a:xfrm>
        </p:spPr>
        <p:txBody>
          <a:bodyPr/>
          <a:lstStyle/>
          <a:p>
            <a:pPr>
              <a:spcAft>
                <a:spcPts val="600"/>
              </a:spcAft>
            </a:pPr>
            <a:fld id="{1437450A-6C25-4B4D-B27D-E1E9B2CE4682}" type="slidenum">
              <a:rPr lang="en-US" smtClean="0">
                <a:solidFill>
                  <a:srgbClr val="FFFFFF"/>
                </a:solidFill>
                <a:effectLst>
                  <a:outerShdw blurRad="38100" dist="38100" dir="2700000" algn="tl">
                    <a:srgbClr val="000000">
                      <a:alpha val="43137"/>
                    </a:srgbClr>
                  </a:outerShdw>
                </a:effectLst>
              </a:rPr>
              <a:pPr>
                <a:spcAft>
                  <a:spcPts val="600"/>
                </a:spcAft>
              </a:pPr>
              <a:t>11</a:t>
            </a:fld>
            <a:endParaRPr lang="en-US">
              <a:solidFill>
                <a:srgbClr val="FFFFFF"/>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F7FABDD1-12AD-DD81-F4EF-2CFFD20818DD}"/>
              </a:ext>
            </a:extLst>
          </p:cNvPr>
          <p:cNvCxnSpPr/>
          <p:nvPr/>
        </p:nvCxnSpPr>
        <p:spPr>
          <a:xfrm flipH="1">
            <a:off x="0" y="6126480"/>
            <a:ext cx="12261273" cy="0"/>
          </a:xfrm>
          <a:prstGeom prst="line">
            <a:avLst/>
          </a:prstGeom>
          <a:ln>
            <a:solidFill>
              <a:schemeClr val="bg2"/>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mc:Choice xmlns:am3d="http://schemas.microsoft.com/office/drawing/2017/model3d" Requires="am3d">
          <p:graphicFrame>
            <p:nvGraphicFramePr>
              <p:cNvPr id="7" name="3D Model 6" descr="Surface Studio">
                <a:extLst>
                  <a:ext uri="{FF2B5EF4-FFF2-40B4-BE49-F238E27FC236}">
                    <a16:creationId xmlns:a16="http://schemas.microsoft.com/office/drawing/2014/main" id="{BBDFAB9F-035C-1E24-179E-CF866E7614D1}"/>
                  </a:ext>
                </a:extLst>
              </p:cNvPr>
              <p:cNvGraphicFramePr>
                <a:graphicFrameLocks noChangeAspect="1"/>
              </p:cNvGraphicFramePr>
              <p:nvPr>
                <p:extLst>
                  <p:ext uri="{D42A27DB-BD31-4B8C-83A1-F6EECF244321}">
                    <p14:modId xmlns:p14="http://schemas.microsoft.com/office/powerpoint/2010/main" val="1491685186"/>
                  </p:ext>
                </p:extLst>
              </p:nvPr>
            </p:nvGraphicFramePr>
            <p:xfrm>
              <a:off x="1237480" y="-846347"/>
              <a:ext cx="10298846" cy="9496613"/>
            </p:xfrm>
            <a:graphic>
              <a:graphicData uri="http://schemas.microsoft.com/office/drawing/2017/model3d">
                <am3d:model3d r:embed="rId3">
                  <am3d:spPr>
                    <a:xfrm>
                      <a:off x="0" y="0"/>
                      <a:ext cx="10298846" cy="9496613"/>
                    </a:xfrm>
                    <a:prstGeom prst="rect">
                      <a:avLst/>
                    </a:prstGeom>
                  </am3d:spPr>
                  <am3d:camera>
                    <am3d:pos x="0" y="0" z="70239771"/>
                    <am3d:up dx="0" dy="36000000" dz="0"/>
                    <am3d:lookAt x="0" y="0" z="0"/>
                    <am3d:perspective fov="2700000"/>
                  </am3d:camera>
                  <am3d:trans>
                    <am3d:meterPerModelUnit n="1560118" d="1000000"/>
                    <am3d:preTrans dx="5587223" dy="-15750189" dz="-3"/>
                    <am3d:scale>
                      <am3d:sx n="1000000" d="1000000"/>
                      <am3d:sy n="1000000" d="1000000"/>
                      <am3d:sz n="1000000" d="1000000"/>
                    </am3d:scale>
                    <am3d:rot ax="-8590666" ay="5306598" az="-8591327"/>
                    <am3d:postTrans dx="0" dy="0" dz="0"/>
                  </am3d:trans>
                  <am3d:raster rName="Office3DRenderer" rVer="16.0.8326">
                    <am3d:blip r:embed="rId4"/>
                  </am3d:raster>
                  <am3d:objViewport viewportSz="1452305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Surface Studio">
                <a:extLst>
                  <a:ext uri="{FF2B5EF4-FFF2-40B4-BE49-F238E27FC236}">
                    <a16:creationId xmlns:a16="http://schemas.microsoft.com/office/drawing/2014/main" id="{BBDFAB9F-035C-1E24-179E-CF866E7614D1}"/>
                  </a:ext>
                </a:extLst>
              </p:cNvPr>
              <p:cNvPicPr>
                <a:picLocks noGrp="1" noRot="1" noChangeAspect="1" noMove="1" noResize="1" noEditPoints="1" noAdjustHandles="1" noChangeArrowheads="1" noChangeShapeType="1" noCrop="1"/>
              </p:cNvPicPr>
              <p:nvPr/>
            </p:nvPicPr>
            <p:blipFill>
              <a:blip r:embed="rId4"/>
              <a:stretch>
                <a:fillRect/>
              </a:stretch>
            </p:blipFill>
            <p:spPr>
              <a:xfrm>
                <a:off x="1237480" y="-846347"/>
                <a:ext cx="10298846" cy="9496613"/>
              </a:xfrm>
              <a:prstGeom prst="rect">
                <a:avLst/>
              </a:prstGeom>
            </p:spPr>
          </p:pic>
        </mc:Fallback>
      </mc:AlternateContent>
      <p:sp>
        <p:nvSpPr>
          <p:cNvPr id="3" name="TextBox 2">
            <a:extLst>
              <a:ext uri="{FF2B5EF4-FFF2-40B4-BE49-F238E27FC236}">
                <a16:creationId xmlns:a16="http://schemas.microsoft.com/office/drawing/2014/main" id="{B8768529-DDD3-A840-6641-84EABCAC1A02}"/>
              </a:ext>
            </a:extLst>
          </p:cNvPr>
          <p:cNvSpPr txBox="1"/>
          <p:nvPr/>
        </p:nvSpPr>
        <p:spPr>
          <a:xfrm>
            <a:off x="2477386" y="1950010"/>
            <a:ext cx="4903971" cy="1015663"/>
          </a:xfrm>
          <a:prstGeom prst="rect">
            <a:avLst/>
          </a:prstGeom>
          <a:noFill/>
        </p:spPr>
        <p:txBody>
          <a:bodyPr wrap="none" rtlCol="0">
            <a:spAutoFit/>
          </a:bodyPr>
          <a:lstStyle/>
          <a:p>
            <a:r>
              <a:rPr lang="en-US" sz="6000" dirty="0">
                <a:solidFill>
                  <a:schemeClr val="bg1"/>
                </a:solidFill>
                <a:latin typeface="Arial Black" panose="020B0A04020102020204" pitchFamily="34" charset="0"/>
              </a:rPr>
              <a:t>Thank YOU</a:t>
            </a:r>
          </a:p>
        </p:txBody>
      </p:sp>
    </p:spTree>
    <p:extLst>
      <p:ext uri="{BB962C8B-B14F-4D97-AF65-F5344CB8AC3E}">
        <p14:creationId xmlns:p14="http://schemas.microsoft.com/office/powerpoint/2010/main" val="1078068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5735658-270A-8D75-091E-AFB444A3D6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riangular abstract background">
            <a:extLst>
              <a:ext uri="{FF2B5EF4-FFF2-40B4-BE49-F238E27FC236}">
                <a16:creationId xmlns:a16="http://schemas.microsoft.com/office/drawing/2014/main" id="{6599C24C-2B6D-15D9-7EC7-3091C13114BC}"/>
              </a:ext>
            </a:extLst>
          </p:cNvPr>
          <p:cNvPicPr>
            <a:picLocks noChangeAspect="1"/>
          </p:cNvPicPr>
          <p:nvPr/>
        </p:nvPicPr>
        <p:blipFill rotWithShape="1">
          <a:blip r:embed="rId2">
            <a:alphaModFix/>
          </a:blip>
          <a:srcRect t="15730"/>
          <a:stretch/>
        </p:blipFill>
        <p:spPr>
          <a:xfrm>
            <a:off x="20" y="7675"/>
            <a:ext cx="12191980" cy="6858000"/>
          </a:xfrm>
          <a:prstGeom prst="rect">
            <a:avLst/>
          </a:prstGeom>
        </p:spPr>
      </p:pic>
      <p:sp>
        <p:nvSpPr>
          <p:cNvPr id="11" name="Rectangle 10">
            <a:extLst>
              <a:ext uri="{FF2B5EF4-FFF2-40B4-BE49-F238E27FC236}">
                <a16:creationId xmlns:a16="http://schemas.microsoft.com/office/drawing/2014/main" id="{F9FB1C88-5F1D-C7DF-A4B3-E8EE7F6BF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649468" y="-649466"/>
            <a:ext cx="6857999" cy="8156934"/>
          </a:xfrm>
          <a:prstGeom prst="rect">
            <a:avLst/>
          </a:prstGeom>
          <a:gradFill flip="none" rotWithShape="1">
            <a:gsLst>
              <a:gs pos="0">
                <a:srgbClr val="000000">
                  <a:alpha val="56000"/>
                </a:srgbClr>
              </a:gs>
              <a:gs pos="100000">
                <a:srgbClr val="000000">
                  <a:alpha val="0"/>
                </a:srgbClr>
              </a:gs>
              <a:gs pos="56000">
                <a:srgbClr val="000000">
                  <a:alpha val="37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9" name="Freeform: Shape 12">
            <a:extLst>
              <a:ext uri="{FF2B5EF4-FFF2-40B4-BE49-F238E27FC236}">
                <a16:creationId xmlns:a16="http://schemas.microsoft.com/office/drawing/2014/main" id="{4711BF64-C99B-2F90-ADA1-0C08F9BE8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52501" y="964922"/>
            <a:ext cx="4558122" cy="4943507"/>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0 w 10019371"/>
              <a:gd name="connsiteY0" fmla="*/ 1655069 h 4920343"/>
              <a:gd name="connsiteX1" fmla="*/ 33577 w 10019371"/>
              <a:gd name="connsiteY1" fmla="*/ 0 h 4920343"/>
              <a:gd name="connsiteX2" fmla="*/ 10019371 w 10019371"/>
              <a:gd name="connsiteY2" fmla="*/ 0 h 4920343"/>
              <a:gd name="connsiteX3" fmla="*/ 10019371 w 10019371"/>
              <a:gd name="connsiteY3" fmla="*/ 4920343 h 4920343"/>
              <a:gd name="connsiteX4" fmla="*/ 33577 w 10019371"/>
              <a:gd name="connsiteY4" fmla="*/ 4920343 h 4920343"/>
              <a:gd name="connsiteX5" fmla="*/ 33577 w 10019371"/>
              <a:gd name="connsiteY5" fmla="*/ 4119525 h 4920343"/>
              <a:gd name="connsiteX0" fmla="*/ 0 w 9991028"/>
              <a:gd name="connsiteY0" fmla="*/ 1645173 h 4920343"/>
              <a:gd name="connsiteX1" fmla="*/ 5234 w 9991028"/>
              <a:gd name="connsiteY1" fmla="*/ 0 h 4920343"/>
              <a:gd name="connsiteX2" fmla="*/ 9991028 w 9991028"/>
              <a:gd name="connsiteY2" fmla="*/ 0 h 4920343"/>
              <a:gd name="connsiteX3" fmla="*/ 9991028 w 9991028"/>
              <a:gd name="connsiteY3" fmla="*/ 4920343 h 4920343"/>
              <a:gd name="connsiteX4" fmla="*/ 5234 w 9991028"/>
              <a:gd name="connsiteY4" fmla="*/ 4920343 h 4920343"/>
              <a:gd name="connsiteX5" fmla="*/ 5234 w 9991028"/>
              <a:gd name="connsiteY5" fmla="*/ 4119525 h 4920343"/>
              <a:gd name="connsiteX0" fmla="*/ 59 w 9986364"/>
              <a:gd name="connsiteY0" fmla="*/ 1639236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60 w 9986364"/>
              <a:gd name="connsiteY0" fmla="*/ 1847740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1626 w 9985937"/>
              <a:gd name="connsiteY0" fmla="*/ 1797498 h 4920343"/>
              <a:gd name="connsiteX1" fmla="*/ 143 w 9985937"/>
              <a:gd name="connsiteY1" fmla="*/ 0 h 4920343"/>
              <a:gd name="connsiteX2" fmla="*/ 9985937 w 9985937"/>
              <a:gd name="connsiteY2" fmla="*/ 0 h 4920343"/>
              <a:gd name="connsiteX3" fmla="*/ 9985937 w 9985937"/>
              <a:gd name="connsiteY3" fmla="*/ 4920343 h 4920343"/>
              <a:gd name="connsiteX4" fmla="*/ 143 w 9985937"/>
              <a:gd name="connsiteY4" fmla="*/ 4920343 h 4920343"/>
              <a:gd name="connsiteX5" fmla="*/ 143 w 9985937"/>
              <a:gd name="connsiteY5" fmla="*/ 4119525 h 4920343"/>
              <a:gd name="connsiteX0" fmla="*/ 62 w 9986364"/>
              <a:gd name="connsiteY0" fmla="*/ 1779914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7584 w 9985899"/>
              <a:gd name="connsiteY0" fmla="*/ 1779914 h 4920343"/>
              <a:gd name="connsiteX1" fmla="*/ 105 w 9985899"/>
              <a:gd name="connsiteY1" fmla="*/ 0 h 4920343"/>
              <a:gd name="connsiteX2" fmla="*/ 9985899 w 9985899"/>
              <a:gd name="connsiteY2" fmla="*/ 0 h 4920343"/>
              <a:gd name="connsiteX3" fmla="*/ 9985899 w 9985899"/>
              <a:gd name="connsiteY3" fmla="*/ 4920343 h 4920343"/>
              <a:gd name="connsiteX4" fmla="*/ 105 w 9985899"/>
              <a:gd name="connsiteY4" fmla="*/ 4920343 h 4920343"/>
              <a:gd name="connsiteX5" fmla="*/ 105 w 9985899"/>
              <a:gd name="connsiteY5" fmla="*/ 411952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85899" h="4920343">
                <a:moveTo>
                  <a:pt x="17584" y="1779914"/>
                </a:moveTo>
                <a:cubicBezTo>
                  <a:pt x="19329" y="1231523"/>
                  <a:pt x="-1640" y="548391"/>
                  <a:pt x="105" y="0"/>
                </a:cubicBezTo>
                <a:lnTo>
                  <a:pt x="9985899" y="0"/>
                </a:lnTo>
                <a:lnTo>
                  <a:pt x="9985899" y="4920343"/>
                </a:lnTo>
                <a:lnTo>
                  <a:pt x="105" y="4920343"/>
                </a:lnTo>
                <a:lnTo>
                  <a:pt x="105" y="4119525"/>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104927E-7BD9-B20D-5262-77618AD97C73}"/>
              </a:ext>
            </a:extLst>
          </p:cNvPr>
          <p:cNvSpPr>
            <a:spLocks noGrp="1"/>
          </p:cNvSpPr>
          <p:nvPr>
            <p:ph type="ctrTitle"/>
          </p:nvPr>
        </p:nvSpPr>
        <p:spPr>
          <a:xfrm>
            <a:off x="729620" y="1862182"/>
            <a:ext cx="3931090" cy="2155419"/>
          </a:xfrm>
          <a:noFill/>
        </p:spPr>
        <p:txBody>
          <a:bodyPr anchor="ctr">
            <a:normAutofit/>
          </a:bodyPr>
          <a:lstStyle/>
          <a:p>
            <a:pPr algn="ctr"/>
            <a:r>
              <a:rPr lang="en-US" sz="2800" dirty="0">
                <a:solidFill>
                  <a:srgbClr val="FFFFFF"/>
                </a:solidFill>
                <a:latin typeface="Arial" panose="020B0604020202020204" pitchFamily="34" charset="0"/>
                <a:cs typeface="Arial" panose="020B0604020202020204" pitchFamily="34" charset="0"/>
              </a:rPr>
              <a:t>Taxi Ordering service</a:t>
            </a:r>
          </a:p>
        </p:txBody>
      </p:sp>
      <p:sp>
        <p:nvSpPr>
          <p:cNvPr id="3" name="Subtitle 2">
            <a:extLst>
              <a:ext uri="{FF2B5EF4-FFF2-40B4-BE49-F238E27FC236}">
                <a16:creationId xmlns:a16="http://schemas.microsoft.com/office/drawing/2014/main" id="{60233173-65F3-7D97-47DC-A5A381881924}"/>
              </a:ext>
            </a:extLst>
          </p:cNvPr>
          <p:cNvSpPr>
            <a:spLocks noGrp="1"/>
          </p:cNvSpPr>
          <p:nvPr>
            <p:ph type="subTitle" idx="1"/>
          </p:nvPr>
        </p:nvSpPr>
        <p:spPr>
          <a:xfrm>
            <a:off x="1440505" y="4017601"/>
            <a:ext cx="3522193" cy="1403427"/>
          </a:xfrm>
          <a:noFill/>
        </p:spPr>
        <p:txBody>
          <a:bodyPr anchor="b">
            <a:normAutofit/>
          </a:bodyPr>
          <a:lstStyle/>
          <a:p>
            <a:pPr marL="285750" indent="-285750">
              <a:buFont typeface="Wingdings" panose="05000000000000000000" pitchFamily="2" charset="2"/>
              <a:buChar char="q"/>
            </a:pPr>
            <a:r>
              <a:rPr lang="en-US" sz="1400" dirty="0">
                <a:solidFill>
                  <a:srgbClr val="FFFFFF"/>
                </a:solidFill>
              </a:rPr>
              <a:t>USER INTERFACE MICROSERVICE</a:t>
            </a:r>
          </a:p>
          <a:p>
            <a:pPr marL="285750" indent="-285750">
              <a:buFont typeface="Wingdings" panose="05000000000000000000" pitchFamily="2" charset="2"/>
              <a:buChar char="q"/>
            </a:pPr>
            <a:r>
              <a:rPr lang="en-US" sz="1400" dirty="0">
                <a:solidFill>
                  <a:srgbClr val="FFFFFF"/>
                </a:solidFill>
              </a:rPr>
              <a:t>USERS BACKEND MICROSERVICE</a:t>
            </a:r>
          </a:p>
          <a:p>
            <a:pPr marL="285750" indent="-285750">
              <a:buFont typeface="Wingdings" panose="05000000000000000000" pitchFamily="2" charset="2"/>
              <a:buChar char="q"/>
            </a:pPr>
            <a:r>
              <a:rPr lang="en-US" sz="1400" dirty="0">
                <a:solidFill>
                  <a:srgbClr val="FFFFFF"/>
                </a:solidFill>
              </a:rPr>
              <a:t>ORDERS BACKEND MICROSERVICE</a:t>
            </a:r>
          </a:p>
        </p:txBody>
      </p:sp>
      <mc:AlternateContent xmlns:mc="http://schemas.openxmlformats.org/markup-compatibility/2006">
        <mc:Choice xmlns:am3d="http://schemas.microsoft.com/office/drawing/2017/model3d" Requires="am3d">
          <p:graphicFrame>
            <p:nvGraphicFramePr>
              <p:cNvPr id="5" name="3D Model 4" descr="Surface Pro - Burgundy">
                <a:extLst>
                  <a:ext uri="{FF2B5EF4-FFF2-40B4-BE49-F238E27FC236}">
                    <a16:creationId xmlns:a16="http://schemas.microsoft.com/office/drawing/2014/main" id="{F8269DD3-6D43-E31C-565C-47287B2C1193}"/>
                  </a:ext>
                </a:extLst>
              </p:cNvPr>
              <p:cNvGraphicFramePr>
                <a:graphicFrameLocks noChangeAspect="1"/>
              </p:cNvGraphicFramePr>
              <p:nvPr>
                <p:extLst>
                  <p:ext uri="{D42A27DB-BD31-4B8C-83A1-F6EECF244321}">
                    <p14:modId xmlns:p14="http://schemas.microsoft.com/office/powerpoint/2010/main" val="2011970145"/>
                  </p:ext>
                </p:extLst>
              </p:nvPr>
            </p:nvGraphicFramePr>
            <p:xfrm>
              <a:off x="5029199" y="472089"/>
              <a:ext cx="7021285" cy="7091023"/>
            </p:xfrm>
            <a:graphic>
              <a:graphicData uri="http://schemas.microsoft.com/office/drawing/2017/model3d">
                <am3d:model3d r:embed="rId3">
                  <am3d:spPr>
                    <a:xfrm>
                      <a:off x="0" y="0"/>
                      <a:ext cx="7021285" cy="7091023"/>
                    </a:xfrm>
                    <a:prstGeom prst="rect">
                      <a:avLst/>
                    </a:prstGeom>
                  </am3d:spPr>
                  <am3d:camera>
                    <am3d:pos x="0" y="0" z="70266520"/>
                    <am3d:up dx="0" dy="36000000" dz="0"/>
                    <am3d:lookAt x="0" y="0" z="0"/>
                    <am3d:perspective fov="2700000"/>
                  </am3d:camera>
                  <am3d:trans>
                    <am3d:meterPerModelUnit n="3389516" d="1000000"/>
                    <am3d:preTrans dx="0" dy="-11729876" dz="-6720205"/>
                    <am3d:scale>
                      <am3d:sx n="1000000" d="1000000"/>
                      <am3d:sy n="1000000" d="1000000"/>
                      <am3d:sz n="1000000" d="1000000"/>
                    </am3d:scale>
                    <am3d:rot ax="1265867" ay="-2217314" az="-783550"/>
                    <am3d:postTrans dx="0" dy="0" dz="0"/>
                  </am3d:trans>
                  <am3d:raster rName="Office3DRenderer" rVer="16.0.8326">
                    <am3d:blip r:embed="rId4"/>
                  </am3d:raster>
                  <am3d:objViewport viewportSz="82629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Surface Pro - Burgundy">
                <a:extLst>
                  <a:ext uri="{FF2B5EF4-FFF2-40B4-BE49-F238E27FC236}">
                    <a16:creationId xmlns:a16="http://schemas.microsoft.com/office/drawing/2014/main" id="{F8269DD3-6D43-E31C-565C-47287B2C1193}"/>
                  </a:ext>
                </a:extLst>
              </p:cNvPr>
              <p:cNvPicPr>
                <a:picLocks noGrp="1" noRot="1" noChangeAspect="1" noMove="1" noResize="1" noEditPoints="1" noAdjustHandles="1" noChangeArrowheads="1" noChangeShapeType="1" noCrop="1"/>
              </p:cNvPicPr>
              <p:nvPr/>
            </p:nvPicPr>
            <p:blipFill>
              <a:blip r:embed="rId4"/>
              <a:stretch>
                <a:fillRect/>
              </a:stretch>
            </p:blipFill>
            <p:spPr>
              <a:xfrm>
                <a:off x="5029199" y="472089"/>
                <a:ext cx="7021285" cy="7091023"/>
              </a:xfrm>
              <a:prstGeom prst="rect">
                <a:avLst/>
              </a:prstGeom>
            </p:spPr>
          </p:pic>
        </mc:Fallback>
      </mc:AlternateContent>
    </p:spTree>
    <p:extLst>
      <p:ext uri="{BB962C8B-B14F-4D97-AF65-F5344CB8AC3E}">
        <p14:creationId xmlns:p14="http://schemas.microsoft.com/office/powerpoint/2010/main" val="4983316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6599C24C-2B6D-15D9-7EC7-3091C13114BC}"/>
              </a:ext>
            </a:extLst>
          </p:cNvPr>
          <p:cNvPicPr>
            <a:picLocks noChangeAspect="1"/>
          </p:cNvPicPr>
          <p:nvPr/>
        </p:nvPicPr>
        <p:blipFill rotWithShape="1">
          <a:blip r:embed="rId2"/>
          <a:srcRect t="15730"/>
          <a:stretch/>
        </p:blipFill>
        <p:spPr>
          <a:xfrm>
            <a:off x="20" y="-1"/>
            <a:ext cx="12191980" cy="6858000"/>
          </a:xfrm>
          <a:prstGeom prst="rect">
            <a:avLst/>
          </a:prstGeom>
          <a:noFill/>
        </p:spPr>
      </p:pic>
      <p:sp>
        <p:nvSpPr>
          <p:cNvPr id="34" name="Date Placeholder 1">
            <a:extLst>
              <a:ext uri="{FF2B5EF4-FFF2-40B4-BE49-F238E27FC236}">
                <a16:creationId xmlns:a16="http://schemas.microsoft.com/office/drawing/2014/main" id="{85845753-9D1A-F6C4-5A93-6CC710808C05}"/>
              </a:ext>
            </a:extLst>
          </p:cNvPr>
          <p:cNvSpPr>
            <a:spLocks noGrp="1"/>
          </p:cNvSpPr>
          <p:nvPr>
            <p:ph type="dt" sz="half" idx="10"/>
          </p:nvPr>
        </p:nvSpPr>
        <p:spPr>
          <a:xfrm>
            <a:off x="847726" y="6199188"/>
            <a:ext cx="2743200" cy="365125"/>
          </a:xfrm>
        </p:spPr>
        <p:txBody>
          <a:bodyPr/>
          <a:lstStyle/>
          <a:p>
            <a:pPr>
              <a:spcAft>
                <a:spcPts val="600"/>
              </a:spcAft>
            </a:pPr>
            <a:fld id="{1A349AFB-4DEB-4EB6-B1C6-51E5328FD435}" type="datetime1">
              <a:rPr lang="en-US" smtClean="0">
                <a:solidFill>
                  <a:srgbClr val="FFFFFF"/>
                </a:solidFill>
                <a:effectLst>
                  <a:outerShdw blurRad="38100" dist="38100" dir="2700000" algn="tl">
                    <a:srgbClr val="000000">
                      <a:alpha val="43137"/>
                    </a:srgbClr>
                  </a:outerShdw>
                </a:effectLst>
              </a:rPr>
              <a:pPr>
                <a:spcAft>
                  <a:spcPts val="600"/>
                </a:spcAft>
              </a:pPr>
              <a:t>4/2/2023</a:t>
            </a:fld>
            <a:endParaRPr lang="en-US">
              <a:solidFill>
                <a:srgbClr val="FFFFFF"/>
              </a:solidFill>
              <a:effectLst>
                <a:outerShdw blurRad="38100" dist="38100" dir="2700000" algn="tl">
                  <a:srgbClr val="000000">
                    <a:alpha val="43137"/>
                  </a:srgbClr>
                </a:outerShdw>
              </a:effectLst>
            </a:endParaRPr>
          </a:p>
        </p:txBody>
      </p:sp>
      <p:sp>
        <p:nvSpPr>
          <p:cNvPr id="35" name="Footer Placeholder 2">
            <a:extLst>
              <a:ext uri="{FF2B5EF4-FFF2-40B4-BE49-F238E27FC236}">
                <a16:creationId xmlns:a16="http://schemas.microsoft.com/office/drawing/2014/main" id="{156E096B-72C4-5CDD-9CA6-2FE742C4D984}"/>
              </a:ext>
            </a:extLst>
          </p:cNvPr>
          <p:cNvSpPr>
            <a:spLocks noGrp="1"/>
          </p:cNvSpPr>
          <p:nvPr>
            <p:ph type="ftr" sz="quarter" idx="11"/>
          </p:nvPr>
        </p:nvSpPr>
        <p:spPr>
          <a:xfrm>
            <a:off x="7510146" y="6157800"/>
            <a:ext cx="3409951" cy="365125"/>
          </a:xfrm>
        </p:spPr>
        <p:txBody>
          <a:bodyPr/>
          <a:lstStyle/>
          <a:p>
            <a:pPr algn="ctr">
              <a:spcAft>
                <a:spcPts val="600"/>
              </a:spcAft>
            </a:pPr>
            <a:r>
              <a:rPr lang="en-US" sz="1400" dirty="0">
                <a:solidFill>
                  <a:srgbClr val="FFFFFF"/>
                </a:solidFill>
                <a:effectLst>
                  <a:outerShdw blurRad="38100" dist="38100" dir="2700000" algn="tl">
                    <a:srgbClr val="000000">
                      <a:alpha val="43137"/>
                    </a:srgbClr>
                  </a:outerShdw>
                </a:effectLst>
              </a:rPr>
              <a:t>National Institute of Business Management</a:t>
            </a:r>
          </a:p>
        </p:txBody>
      </p:sp>
      <p:sp>
        <p:nvSpPr>
          <p:cNvPr id="36" name="Slide Number Placeholder 3">
            <a:extLst>
              <a:ext uri="{FF2B5EF4-FFF2-40B4-BE49-F238E27FC236}">
                <a16:creationId xmlns:a16="http://schemas.microsoft.com/office/drawing/2014/main" id="{1734AE31-EC58-04FA-6700-4DF050997854}"/>
              </a:ext>
            </a:extLst>
          </p:cNvPr>
          <p:cNvSpPr>
            <a:spLocks noGrp="1"/>
          </p:cNvSpPr>
          <p:nvPr>
            <p:ph type="sldNum" sz="quarter" idx="12"/>
          </p:nvPr>
        </p:nvSpPr>
        <p:spPr>
          <a:xfrm>
            <a:off x="10728107" y="6199188"/>
            <a:ext cx="619125" cy="365125"/>
          </a:xfrm>
        </p:spPr>
        <p:txBody>
          <a:bodyPr/>
          <a:lstStyle/>
          <a:p>
            <a:pPr>
              <a:spcAft>
                <a:spcPts val="600"/>
              </a:spcAft>
            </a:pPr>
            <a:fld id="{1437450A-6C25-4B4D-B27D-E1E9B2CE4682}" type="slidenum">
              <a:rPr lang="en-US" smtClean="0">
                <a:solidFill>
                  <a:srgbClr val="FFFFFF"/>
                </a:solidFill>
                <a:effectLst>
                  <a:outerShdw blurRad="38100" dist="38100" dir="2700000" algn="tl">
                    <a:srgbClr val="000000">
                      <a:alpha val="43137"/>
                    </a:srgbClr>
                  </a:outerShdw>
                </a:effectLst>
              </a:rPr>
              <a:pPr>
                <a:spcAft>
                  <a:spcPts val="600"/>
                </a:spcAft>
              </a:pPr>
              <a:t>3</a:t>
            </a:fld>
            <a:endParaRPr lang="en-US">
              <a:solidFill>
                <a:srgbClr val="FFFFFF"/>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F7FABDD1-12AD-DD81-F4EF-2CFFD20818DD}"/>
              </a:ext>
            </a:extLst>
          </p:cNvPr>
          <p:cNvCxnSpPr/>
          <p:nvPr/>
        </p:nvCxnSpPr>
        <p:spPr>
          <a:xfrm flipH="1">
            <a:off x="0" y="6126480"/>
            <a:ext cx="12261273" cy="0"/>
          </a:xfrm>
          <a:prstGeom prst="line">
            <a:avLst/>
          </a:prstGeom>
          <a:ln>
            <a:solidFill>
              <a:schemeClr val="bg2"/>
            </a:solidFill>
          </a:ln>
        </p:spPr>
        <p:style>
          <a:lnRef idx="3">
            <a:schemeClr val="accent3"/>
          </a:lnRef>
          <a:fillRef idx="0">
            <a:schemeClr val="accent3"/>
          </a:fillRef>
          <a:effectRef idx="2">
            <a:schemeClr val="accent3"/>
          </a:effectRef>
          <a:fontRef idx="minor">
            <a:schemeClr val="tx1"/>
          </a:fontRef>
        </p:style>
      </p:cxnSp>
      <p:sp>
        <p:nvSpPr>
          <p:cNvPr id="3" name="Rectangle: Rounded Corners 2">
            <a:extLst>
              <a:ext uri="{FF2B5EF4-FFF2-40B4-BE49-F238E27FC236}">
                <a16:creationId xmlns:a16="http://schemas.microsoft.com/office/drawing/2014/main" id="{FC69DD94-381D-0458-EEC7-B98B607208AC}"/>
              </a:ext>
            </a:extLst>
          </p:cNvPr>
          <p:cNvSpPr/>
          <p:nvPr/>
        </p:nvSpPr>
        <p:spPr>
          <a:xfrm>
            <a:off x="922564" y="2294164"/>
            <a:ext cx="10335985" cy="1592036"/>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5808BFE2-D994-A990-1FBC-005526CA45BE}"/>
              </a:ext>
            </a:extLst>
          </p:cNvPr>
          <p:cNvSpPr txBox="1"/>
          <p:nvPr/>
        </p:nvSpPr>
        <p:spPr>
          <a:xfrm>
            <a:off x="1747156" y="2709297"/>
            <a:ext cx="8686800" cy="707886"/>
          </a:xfrm>
          <a:prstGeom prst="rect">
            <a:avLst/>
          </a:prstGeom>
          <a:noFill/>
        </p:spPr>
        <p:txBody>
          <a:bodyPr wrap="square" rtlCol="0">
            <a:spAutoFit/>
          </a:bodyPr>
          <a:lstStyle/>
          <a:p>
            <a:r>
              <a:rPr lang="en-US" sz="4000" dirty="0">
                <a:latin typeface="Arial" panose="020B0604020202020204" pitchFamily="34" charset="0"/>
                <a:cs typeface="Arial" panose="020B0604020202020204" pitchFamily="34" charset="0"/>
              </a:rPr>
              <a:t>Description of the business scenario</a:t>
            </a:r>
          </a:p>
        </p:txBody>
      </p:sp>
    </p:spTree>
    <p:extLst>
      <p:ext uri="{BB962C8B-B14F-4D97-AF65-F5344CB8AC3E}">
        <p14:creationId xmlns:p14="http://schemas.microsoft.com/office/powerpoint/2010/main" val="26515121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6599C24C-2B6D-15D9-7EC7-3091C13114BC}"/>
              </a:ext>
            </a:extLst>
          </p:cNvPr>
          <p:cNvPicPr>
            <a:picLocks noChangeAspect="1"/>
          </p:cNvPicPr>
          <p:nvPr/>
        </p:nvPicPr>
        <p:blipFill rotWithShape="1">
          <a:blip r:embed="rId2"/>
          <a:srcRect t="15730"/>
          <a:stretch/>
        </p:blipFill>
        <p:spPr>
          <a:xfrm>
            <a:off x="20" y="-1"/>
            <a:ext cx="12191980" cy="6858000"/>
          </a:xfrm>
          <a:prstGeom prst="rect">
            <a:avLst/>
          </a:prstGeom>
          <a:noFill/>
        </p:spPr>
      </p:pic>
      <p:sp>
        <p:nvSpPr>
          <p:cNvPr id="34" name="Date Placeholder 1">
            <a:extLst>
              <a:ext uri="{FF2B5EF4-FFF2-40B4-BE49-F238E27FC236}">
                <a16:creationId xmlns:a16="http://schemas.microsoft.com/office/drawing/2014/main" id="{85845753-9D1A-F6C4-5A93-6CC710808C05}"/>
              </a:ext>
            </a:extLst>
          </p:cNvPr>
          <p:cNvSpPr>
            <a:spLocks noGrp="1"/>
          </p:cNvSpPr>
          <p:nvPr>
            <p:ph type="dt" sz="half" idx="10"/>
          </p:nvPr>
        </p:nvSpPr>
        <p:spPr>
          <a:xfrm>
            <a:off x="847726" y="6199188"/>
            <a:ext cx="2743200" cy="365125"/>
          </a:xfrm>
        </p:spPr>
        <p:txBody>
          <a:bodyPr/>
          <a:lstStyle/>
          <a:p>
            <a:pPr>
              <a:spcAft>
                <a:spcPts val="600"/>
              </a:spcAft>
            </a:pPr>
            <a:fld id="{1A349AFB-4DEB-4EB6-B1C6-51E5328FD435}" type="datetime1">
              <a:rPr lang="en-US" smtClean="0">
                <a:solidFill>
                  <a:srgbClr val="FFFFFF"/>
                </a:solidFill>
                <a:effectLst>
                  <a:outerShdw blurRad="38100" dist="38100" dir="2700000" algn="tl">
                    <a:srgbClr val="000000">
                      <a:alpha val="43137"/>
                    </a:srgbClr>
                  </a:outerShdw>
                </a:effectLst>
              </a:rPr>
              <a:pPr>
                <a:spcAft>
                  <a:spcPts val="600"/>
                </a:spcAft>
              </a:pPr>
              <a:t>4/2/2023</a:t>
            </a:fld>
            <a:endParaRPr lang="en-US">
              <a:solidFill>
                <a:srgbClr val="FFFFFF"/>
              </a:solidFill>
              <a:effectLst>
                <a:outerShdw blurRad="38100" dist="38100" dir="2700000" algn="tl">
                  <a:srgbClr val="000000">
                    <a:alpha val="43137"/>
                  </a:srgbClr>
                </a:outerShdw>
              </a:effectLst>
            </a:endParaRPr>
          </a:p>
        </p:txBody>
      </p:sp>
      <p:sp>
        <p:nvSpPr>
          <p:cNvPr id="35" name="Footer Placeholder 2">
            <a:extLst>
              <a:ext uri="{FF2B5EF4-FFF2-40B4-BE49-F238E27FC236}">
                <a16:creationId xmlns:a16="http://schemas.microsoft.com/office/drawing/2014/main" id="{156E096B-72C4-5CDD-9CA6-2FE742C4D984}"/>
              </a:ext>
            </a:extLst>
          </p:cNvPr>
          <p:cNvSpPr>
            <a:spLocks noGrp="1"/>
          </p:cNvSpPr>
          <p:nvPr>
            <p:ph type="ftr" sz="quarter" idx="11"/>
          </p:nvPr>
        </p:nvSpPr>
        <p:spPr>
          <a:xfrm>
            <a:off x="7510146" y="6157800"/>
            <a:ext cx="3409951" cy="365125"/>
          </a:xfrm>
        </p:spPr>
        <p:txBody>
          <a:bodyPr/>
          <a:lstStyle/>
          <a:p>
            <a:pPr algn="ctr">
              <a:spcAft>
                <a:spcPts val="600"/>
              </a:spcAft>
            </a:pPr>
            <a:r>
              <a:rPr lang="en-US" sz="1400" dirty="0">
                <a:solidFill>
                  <a:srgbClr val="FFFFFF"/>
                </a:solidFill>
                <a:effectLst>
                  <a:outerShdw blurRad="38100" dist="38100" dir="2700000" algn="tl">
                    <a:srgbClr val="000000">
                      <a:alpha val="43137"/>
                    </a:srgbClr>
                  </a:outerShdw>
                </a:effectLst>
              </a:rPr>
              <a:t>National Institute of Business Management</a:t>
            </a:r>
          </a:p>
        </p:txBody>
      </p:sp>
      <p:sp>
        <p:nvSpPr>
          <p:cNvPr id="36" name="Slide Number Placeholder 3">
            <a:extLst>
              <a:ext uri="{FF2B5EF4-FFF2-40B4-BE49-F238E27FC236}">
                <a16:creationId xmlns:a16="http://schemas.microsoft.com/office/drawing/2014/main" id="{1734AE31-EC58-04FA-6700-4DF050997854}"/>
              </a:ext>
            </a:extLst>
          </p:cNvPr>
          <p:cNvSpPr>
            <a:spLocks noGrp="1"/>
          </p:cNvSpPr>
          <p:nvPr>
            <p:ph type="sldNum" sz="quarter" idx="12"/>
          </p:nvPr>
        </p:nvSpPr>
        <p:spPr>
          <a:xfrm>
            <a:off x="10728107" y="6199188"/>
            <a:ext cx="619125" cy="365125"/>
          </a:xfrm>
        </p:spPr>
        <p:txBody>
          <a:bodyPr/>
          <a:lstStyle/>
          <a:p>
            <a:pPr>
              <a:spcAft>
                <a:spcPts val="600"/>
              </a:spcAft>
            </a:pPr>
            <a:fld id="{1437450A-6C25-4B4D-B27D-E1E9B2CE4682}" type="slidenum">
              <a:rPr lang="en-US" smtClean="0">
                <a:solidFill>
                  <a:srgbClr val="FFFFFF"/>
                </a:solidFill>
                <a:effectLst>
                  <a:outerShdw blurRad="38100" dist="38100" dir="2700000" algn="tl">
                    <a:srgbClr val="000000">
                      <a:alpha val="43137"/>
                    </a:srgbClr>
                  </a:outerShdw>
                </a:effectLst>
              </a:rPr>
              <a:pPr>
                <a:spcAft>
                  <a:spcPts val="600"/>
                </a:spcAft>
              </a:pPr>
              <a:t>4</a:t>
            </a:fld>
            <a:endParaRPr lang="en-US">
              <a:solidFill>
                <a:srgbClr val="FFFFFF"/>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F7FABDD1-12AD-DD81-F4EF-2CFFD20818DD}"/>
              </a:ext>
            </a:extLst>
          </p:cNvPr>
          <p:cNvCxnSpPr/>
          <p:nvPr/>
        </p:nvCxnSpPr>
        <p:spPr>
          <a:xfrm flipH="1">
            <a:off x="0" y="6126480"/>
            <a:ext cx="12261273" cy="0"/>
          </a:xfrm>
          <a:prstGeom prst="line">
            <a:avLst/>
          </a:prstGeom>
          <a:ln>
            <a:solidFill>
              <a:schemeClr val="bg2"/>
            </a:solidFill>
          </a:ln>
        </p:spPr>
        <p:style>
          <a:lnRef idx="3">
            <a:schemeClr val="accent3"/>
          </a:lnRef>
          <a:fillRef idx="0">
            <a:schemeClr val="accent3"/>
          </a:fillRef>
          <a:effectRef idx="2">
            <a:schemeClr val="accent3"/>
          </a:effectRef>
          <a:fontRef idx="minor">
            <a:schemeClr val="tx1"/>
          </a:fontRef>
        </p:style>
      </p:cxnSp>
      <p:sp>
        <p:nvSpPr>
          <p:cNvPr id="3" name="Rectangle: Rounded Corners 2">
            <a:extLst>
              <a:ext uri="{FF2B5EF4-FFF2-40B4-BE49-F238E27FC236}">
                <a16:creationId xmlns:a16="http://schemas.microsoft.com/office/drawing/2014/main" id="{FC69DD94-381D-0458-EEC7-B98B607208AC}"/>
              </a:ext>
            </a:extLst>
          </p:cNvPr>
          <p:cNvSpPr/>
          <p:nvPr/>
        </p:nvSpPr>
        <p:spPr>
          <a:xfrm>
            <a:off x="922564" y="457205"/>
            <a:ext cx="10335985" cy="524146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5808BFE2-D994-A990-1FBC-005526CA45BE}"/>
              </a:ext>
            </a:extLst>
          </p:cNvPr>
          <p:cNvSpPr txBox="1"/>
          <p:nvPr/>
        </p:nvSpPr>
        <p:spPr>
          <a:xfrm>
            <a:off x="1747156" y="643732"/>
            <a:ext cx="8686800" cy="707886"/>
          </a:xfrm>
          <a:prstGeom prst="rect">
            <a:avLst/>
          </a:prstGeom>
          <a:noFill/>
        </p:spPr>
        <p:txBody>
          <a:bodyPr wrap="square" rtlCol="0">
            <a:spAutoFit/>
          </a:bodyPr>
          <a:lstStyle/>
          <a:p>
            <a:r>
              <a:rPr lang="en-US" sz="4000" u="sng" dirty="0">
                <a:latin typeface="Arial" panose="020B0604020202020204" pitchFamily="34" charset="0"/>
                <a:cs typeface="Arial" panose="020B0604020202020204" pitchFamily="34" charset="0"/>
              </a:rPr>
              <a:t>Description of the business scenario</a:t>
            </a:r>
          </a:p>
        </p:txBody>
      </p:sp>
      <p:sp>
        <p:nvSpPr>
          <p:cNvPr id="2" name="TextBox 1">
            <a:extLst>
              <a:ext uri="{FF2B5EF4-FFF2-40B4-BE49-F238E27FC236}">
                <a16:creationId xmlns:a16="http://schemas.microsoft.com/office/drawing/2014/main" id="{E53BDAC2-A852-EBC3-A648-3D6F3F1D1983}"/>
              </a:ext>
            </a:extLst>
          </p:cNvPr>
          <p:cNvSpPr txBox="1"/>
          <p:nvPr/>
        </p:nvSpPr>
        <p:spPr>
          <a:xfrm>
            <a:off x="1853293" y="1706336"/>
            <a:ext cx="8580664" cy="3970318"/>
          </a:xfrm>
          <a:prstGeom prst="rect">
            <a:avLst/>
          </a:prstGeom>
          <a:noFill/>
        </p:spPr>
        <p:txBody>
          <a:bodyPr wrap="square" rtlCol="0">
            <a:spAutoFit/>
          </a:bodyPr>
          <a:lstStyle/>
          <a:p>
            <a:pPr marL="285750" indent="-285750">
              <a:buFont typeface="Wingdings" panose="05000000000000000000" pitchFamily="2" charset="2"/>
              <a:buChar char="§"/>
            </a:pPr>
            <a:r>
              <a:rPr lang="en-US" dirty="0">
                <a:solidFill>
                  <a:schemeClr val="tx1">
                    <a:lumMod val="95000"/>
                    <a:lumOff val="5000"/>
                  </a:schemeClr>
                </a:solidFill>
                <a:latin typeface="Lucida Sans Unicode" panose="020B0602030504020204" pitchFamily="34" charset="0"/>
                <a:cs typeface="Lucida Sans Unicode" panose="020B0602030504020204" pitchFamily="34" charset="0"/>
              </a:rPr>
              <a:t>First, any user can register in the register form, by clicking on the register form and clicking the submit button, the function will be called and the entered details will be posted to the user microservices.</a:t>
            </a:r>
          </a:p>
          <a:p>
            <a:pPr marL="285750" indent="-285750">
              <a:buFont typeface="Wingdings" panose="05000000000000000000" pitchFamily="2" charset="2"/>
              <a:buChar char="§"/>
            </a:pPr>
            <a:endParaRPr lang="en-US" dirty="0">
              <a:solidFill>
                <a:schemeClr val="tx1">
                  <a:lumMod val="95000"/>
                  <a:lumOff val="5000"/>
                </a:schemeClr>
              </a:solidFill>
              <a:latin typeface="Lucida Sans Unicode" panose="020B0602030504020204" pitchFamily="34" charset="0"/>
              <a:cs typeface="Lucida Sans Unicode" panose="020B0602030504020204" pitchFamily="34" charset="0"/>
            </a:endParaRPr>
          </a:p>
          <a:p>
            <a:pPr marL="285750" indent="-285750">
              <a:buFont typeface="Wingdings" panose="05000000000000000000" pitchFamily="2" charset="2"/>
              <a:buChar char="§"/>
            </a:pPr>
            <a:r>
              <a:rPr lang="en-US" dirty="0">
                <a:solidFill>
                  <a:schemeClr val="tx1">
                    <a:lumMod val="95000"/>
                    <a:lumOff val="5000"/>
                  </a:schemeClr>
                </a:solidFill>
                <a:latin typeface="Lucida Sans Unicode" panose="020B0602030504020204" pitchFamily="34" charset="0"/>
                <a:cs typeface="Lucida Sans Unicode" panose="020B0602030504020204" pitchFamily="34" charset="0"/>
              </a:rPr>
              <a:t>When a registered user clicks on the login button, the function is called and the user microservices related to the email and password are called and the email and password are checked. If there is such a user, the user id is returned.  The frontend saves the user id and user name in the session register variable</a:t>
            </a:r>
          </a:p>
          <a:p>
            <a:pPr marL="285750" indent="-285750">
              <a:buFont typeface="Wingdings" panose="05000000000000000000" pitchFamily="2" charset="2"/>
              <a:buChar char="§"/>
            </a:pPr>
            <a:endParaRPr lang="en-US" dirty="0">
              <a:solidFill>
                <a:schemeClr val="tx1">
                  <a:lumMod val="95000"/>
                  <a:lumOff val="5000"/>
                </a:schemeClr>
              </a:solidFill>
              <a:latin typeface="Lucida Sans Unicode" panose="020B0602030504020204" pitchFamily="34" charset="0"/>
              <a:cs typeface="Lucida Sans Unicode" panose="020B0602030504020204" pitchFamily="34" charset="0"/>
            </a:endParaRPr>
          </a:p>
          <a:p>
            <a:pPr marL="285750" indent="-285750">
              <a:buFont typeface="Wingdings" panose="05000000000000000000" pitchFamily="2" charset="2"/>
              <a:buChar char="§"/>
            </a:pPr>
            <a:r>
              <a:rPr lang="en-US" dirty="0">
                <a:solidFill>
                  <a:schemeClr val="tx1">
                    <a:lumMod val="95000"/>
                    <a:lumOff val="5000"/>
                  </a:schemeClr>
                </a:solidFill>
                <a:latin typeface="Lucida Sans Unicode" panose="020B0602030504020204" pitchFamily="34" charset="0"/>
                <a:cs typeface="Lucida Sans Unicode" panose="020B0602030504020204" pitchFamily="34" charset="0"/>
              </a:rPr>
              <a:t>After a registered user logs in, that person can place orders. After filling the order details and clicking on the order button, when logging in, the order details along with the username and user id will go to the order microservices.</a:t>
            </a:r>
          </a:p>
        </p:txBody>
      </p:sp>
      <mc:AlternateContent xmlns:mc="http://schemas.openxmlformats.org/markup-compatibility/2006">
        <mc:Choice xmlns:am3d="http://schemas.microsoft.com/office/drawing/2017/model3d" Requires="am3d">
          <p:graphicFrame>
            <p:nvGraphicFramePr>
              <p:cNvPr id="8" name="3D Model 7" descr="Surface Studio">
                <a:extLst>
                  <a:ext uri="{FF2B5EF4-FFF2-40B4-BE49-F238E27FC236}">
                    <a16:creationId xmlns:a16="http://schemas.microsoft.com/office/drawing/2014/main" id="{3EAF395B-31E6-5BB1-CC20-862D861864AB}"/>
                  </a:ext>
                </a:extLst>
              </p:cNvPr>
              <p:cNvGraphicFramePr>
                <a:graphicFrameLocks noChangeAspect="1"/>
              </p:cNvGraphicFramePr>
              <p:nvPr>
                <p:extLst>
                  <p:ext uri="{D42A27DB-BD31-4B8C-83A1-F6EECF244321}">
                    <p14:modId xmlns:p14="http://schemas.microsoft.com/office/powerpoint/2010/main" val="970926517"/>
                  </p:ext>
                </p:extLst>
              </p:nvPr>
            </p:nvGraphicFramePr>
            <p:xfrm>
              <a:off x="-695467" y="6324488"/>
              <a:ext cx="13652205" cy="6858000"/>
            </p:xfrm>
            <a:graphic>
              <a:graphicData uri="http://schemas.microsoft.com/office/drawing/2017/model3d">
                <am3d:model3d r:embed="rId3">
                  <am3d:spPr>
                    <a:xfrm>
                      <a:off x="0" y="0"/>
                      <a:ext cx="13652205" cy="6858000"/>
                    </a:xfrm>
                    <a:prstGeom prst="rect">
                      <a:avLst/>
                    </a:prstGeom>
                  </am3d:spPr>
                  <am3d:camera>
                    <am3d:pos x="0" y="0" z="70239771"/>
                    <am3d:up dx="0" dy="36000000" dz="0"/>
                    <am3d:lookAt x="0" y="0" z="0"/>
                    <am3d:perspective fov="2700000"/>
                  </am3d:camera>
                  <am3d:trans>
                    <am3d:meterPerModelUnit n="1560118" d="1000000"/>
                    <am3d:preTrans dx="5587223" dy="-15750189" dz="-3"/>
                    <am3d:scale>
                      <am3d:sx n="1000000" d="1000000"/>
                      <am3d:sy n="1000000" d="1000000"/>
                      <am3d:sz n="1000000" d="1000000"/>
                    </am3d:scale>
                    <am3d:rot ax="-9491001" ay="5198097" az="-9493050"/>
                    <am3d:postTrans dx="0" dy="0" dz="0"/>
                  </am3d:trans>
                  <am3d:raster rName="Office3DRenderer" rVer="16.0.8326">
                    <am3d:blip r:embed="rId4"/>
                  </am3d:raster>
                  <am3d:objViewport viewportSz="104283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descr="Surface Studio">
                <a:extLst>
                  <a:ext uri="{FF2B5EF4-FFF2-40B4-BE49-F238E27FC236}">
                    <a16:creationId xmlns:a16="http://schemas.microsoft.com/office/drawing/2014/main" id="{3EAF395B-31E6-5BB1-CC20-862D861864AB}"/>
                  </a:ext>
                </a:extLst>
              </p:cNvPr>
              <p:cNvPicPr>
                <a:picLocks noGrp="1" noRot="1" noChangeAspect="1" noMove="1" noResize="1" noEditPoints="1" noAdjustHandles="1" noChangeArrowheads="1" noChangeShapeType="1" noCrop="1"/>
              </p:cNvPicPr>
              <p:nvPr/>
            </p:nvPicPr>
            <p:blipFill>
              <a:blip r:embed="rId4"/>
              <a:stretch>
                <a:fillRect/>
              </a:stretch>
            </p:blipFill>
            <p:spPr>
              <a:xfrm>
                <a:off x="-695467" y="6324488"/>
                <a:ext cx="13652205" cy="6858000"/>
              </a:xfrm>
              <a:prstGeom prst="rect">
                <a:avLst/>
              </a:prstGeom>
            </p:spPr>
          </p:pic>
        </mc:Fallback>
      </mc:AlternateContent>
    </p:spTree>
    <p:extLst>
      <p:ext uri="{BB962C8B-B14F-4D97-AF65-F5344CB8AC3E}">
        <p14:creationId xmlns:p14="http://schemas.microsoft.com/office/powerpoint/2010/main" val="40501423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6599C24C-2B6D-15D9-7EC7-3091C13114BC}"/>
              </a:ext>
            </a:extLst>
          </p:cNvPr>
          <p:cNvPicPr>
            <a:picLocks noChangeAspect="1"/>
          </p:cNvPicPr>
          <p:nvPr/>
        </p:nvPicPr>
        <p:blipFill rotWithShape="1">
          <a:blip r:embed="rId2"/>
          <a:srcRect t="15730"/>
          <a:stretch/>
        </p:blipFill>
        <p:spPr>
          <a:xfrm>
            <a:off x="20" y="-1"/>
            <a:ext cx="12191980" cy="6858000"/>
          </a:xfrm>
          <a:prstGeom prst="rect">
            <a:avLst/>
          </a:prstGeom>
          <a:noFill/>
        </p:spPr>
      </p:pic>
      <p:sp>
        <p:nvSpPr>
          <p:cNvPr id="34" name="Date Placeholder 1">
            <a:extLst>
              <a:ext uri="{FF2B5EF4-FFF2-40B4-BE49-F238E27FC236}">
                <a16:creationId xmlns:a16="http://schemas.microsoft.com/office/drawing/2014/main" id="{85845753-9D1A-F6C4-5A93-6CC710808C05}"/>
              </a:ext>
            </a:extLst>
          </p:cNvPr>
          <p:cNvSpPr>
            <a:spLocks noGrp="1"/>
          </p:cNvSpPr>
          <p:nvPr>
            <p:ph type="dt" sz="half" idx="10"/>
          </p:nvPr>
        </p:nvSpPr>
        <p:spPr>
          <a:xfrm>
            <a:off x="847726" y="6199188"/>
            <a:ext cx="2743200" cy="365125"/>
          </a:xfrm>
        </p:spPr>
        <p:txBody>
          <a:bodyPr/>
          <a:lstStyle/>
          <a:p>
            <a:pPr>
              <a:spcAft>
                <a:spcPts val="600"/>
              </a:spcAft>
            </a:pPr>
            <a:fld id="{1A349AFB-4DEB-4EB6-B1C6-51E5328FD435}" type="datetime1">
              <a:rPr lang="en-US" smtClean="0">
                <a:solidFill>
                  <a:srgbClr val="FFFFFF"/>
                </a:solidFill>
                <a:effectLst>
                  <a:outerShdw blurRad="38100" dist="38100" dir="2700000" algn="tl">
                    <a:srgbClr val="000000">
                      <a:alpha val="43137"/>
                    </a:srgbClr>
                  </a:outerShdw>
                </a:effectLst>
              </a:rPr>
              <a:pPr>
                <a:spcAft>
                  <a:spcPts val="600"/>
                </a:spcAft>
              </a:pPr>
              <a:t>4/2/2023</a:t>
            </a:fld>
            <a:endParaRPr lang="en-US">
              <a:solidFill>
                <a:srgbClr val="FFFFFF"/>
              </a:solidFill>
              <a:effectLst>
                <a:outerShdw blurRad="38100" dist="38100" dir="2700000" algn="tl">
                  <a:srgbClr val="000000">
                    <a:alpha val="43137"/>
                  </a:srgbClr>
                </a:outerShdw>
              </a:effectLst>
            </a:endParaRPr>
          </a:p>
        </p:txBody>
      </p:sp>
      <p:sp>
        <p:nvSpPr>
          <p:cNvPr id="35" name="Footer Placeholder 2">
            <a:extLst>
              <a:ext uri="{FF2B5EF4-FFF2-40B4-BE49-F238E27FC236}">
                <a16:creationId xmlns:a16="http://schemas.microsoft.com/office/drawing/2014/main" id="{156E096B-72C4-5CDD-9CA6-2FE742C4D984}"/>
              </a:ext>
            </a:extLst>
          </p:cNvPr>
          <p:cNvSpPr>
            <a:spLocks noGrp="1"/>
          </p:cNvSpPr>
          <p:nvPr>
            <p:ph type="ftr" sz="quarter" idx="11"/>
          </p:nvPr>
        </p:nvSpPr>
        <p:spPr>
          <a:xfrm>
            <a:off x="7510146" y="6157800"/>
            <a:ext cx="3409951" cy="365125"/>
          </a:xfrm>
        </p:spPr>
        <p:txBody>
          <a:bodyPr/>
          <a:lstStyle/>
          <a:p>
            <a:pPr algn="ctr">
              <a:spcAft>
                <a:spcPts val="600"/>
              </a:spcAft>
            </a:pPr>
            <a:r>
              <a:rPr lang="en-US" sz="1400" dirty="0">
                <a:solidFill>
                  <a:srgbClr val="FFFFFF"/>
                </a:solidFill>
                <a:effectLst>
                  <a:outerShdw blurRad="38100" dist="38100" dir="2700000" algn="tl">
                    <a:srgbClr val="000000">
                      <a:alpha val="43137"/>
                    </a:srgbClr>
                  </a:outerShdw>
                </a:effectLst>
              </a:rPr>
              <a:t>National Institute of Business Management</a:t>
            </a:r>
          </a:p>
        </p:txBody>
      </p:sp>
      <p:sp>
        <p:nvSpPr>
          <p:cNvPr id="36" name="Slide Number Placeholder 3">
            <a:extLst>
              <a:ext uri="{FF2B5EF4-FFF2-40B4-BE49-F238E27FC236}">
                <a16:creationId xmlns:a16="http://schemas.microsoft.com/office/drawing/2014/main" id="{1734AE31-EC58-04FA-6700-4DF050997854}"/>
              </a:ext>
            </a:extLst>
          </p:cNvPr>
          <p:cNvSpPr>
            <a:spLocks noGrp="1"/>
          </p:cNvSpPr>
          <p:nvPr>
            <p:ph type="sldNum" sz="quarter" idx="12"/>
          </p:nvPr>
        </p:nvSpPr>
        <p:spPr>
          <a:xfrm>
            <a:off x="10728107" y="6199188"/>
            <a:ext cx="619125" cy="365125"/>
          </a:xfrm>
        </p:spPr>
        <p:txBody>
          <a:bodyPr/>
          <a:lstStyle/>
          <a:p>
            <a:pPr>
              <a:spcAft>
                <a:spcPts val="600"/>
              </a:spcAft>
            </a:pPr>
            <a:fld id="{1437450A-6C25-4B4D-B27D-E1E9B2CE4682}" type="slidenum">
              <a:rPr lang="en-US" smtClean="0">
                <a:solidFill>
                  <a:srgbClr val="FFFFFF"/>
                </a:solidFill>
                <a:effectLst>
                  <a:outerShdw blurRad="38100" dist="38100" dir="2700000" algn="tl">
                    <a:srgbClr val="000000">
                      <a:alpha val="43137"/>
                    </a:srgbClr>
                  </a:outerShdw>
                </a:effectLst>
              </a:rPr>
              <a:pPr>
                <a:spcAft>
                  <a:spcPts val="600"/>
                </a:spcAft>
              </a:pPr>
              <a:t>5</a:t>
            </a:fld>
            <a:endParaRPr lang="en-US">
              <a:solidFill>
                <a:srgbClr val="FFFFFF"/>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F7FABDD1-12AD-DD81-F4EF-2CFFD20818DD}"/>
              </a:ext>
            </a:extLst>
          </p:cNvPr>
          <p:cNvCxnSpPr/>
          <p:nvPr/>
        </p:nvCxnSpPr>
        <p:spPr>
          <a:xfrm flipH="1">
            <a:off x="0" y="6126480"/>
            <a:ext cx="12261273" cy="0"/>
          </a:xfrm>
          <a:prstGeom prst="line">
            <a:avLst/>
          </a:prstGeom>
          <a:ln>
            <a:solidFill>
              <a:schemeClr val="bg2"/>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mc:Choice xmlns:am3d="http://schemas.microsoft.com/office/drawing/2017/model3d" Requires="am3d">
          <p:graphicFrame>
            <p:nvGraphicFramePr>
              <p:cNvPr id="7" name="3D Model 6" descr="Surface Studio">
                <a:extLst>
                  <a:ext uri="{FF2B5EF4-FFF2-40B4-BE49-F238E27FC236}">
                    <a16:creationId xmlns:a16="http://schemas.microsoft.com/office/drawing/2014/main" id="{BBDFAB9F-035C-1E24-179E-CF866E7614D1}"/>
                  </a:ext>
                </a:extLst>
              </p:cNvPr>
              <p:cNvGraphicFramePr>
                <a:graphicFrameLocks noChangeAspect="1"/>
              </p:cNvGraphicFramePr>
              <p:nvPr>
                <p:extLst>
                  <p:ext uri="{D42A27DB-BD31-4B8C-83A1-F6EECF244321}">
                    <p14:modId xmlns:p14="http://schemas.microsoft.com/office/powerpoint/2010/main" val="608059394"/>
                  </p:ext>
                </p:extLst>
              </p:nvPr>
            </p:nvGraphicFramePr>
            <p:xfrm>
              <a:off x="5680587" y="293687"/>
              <a:ext cx="7614274" cy="7045597"/>
            </p:xfrm>
            <a:graphic>
              <a:graphicData uri="http://schemas.microsoft.com/office/drawing/2017/model3d">
                <am3d:model3d r:embed="rId3">
                  <am3d:spPr>
                    <a:xfrm>
                      <a:off x="0" y="0"/>
                      <a:ext cx="7614274" cy="7045597"/>
                    </a:xfrm>
                    <a:prstGeom prst="rect">
                      <a:avLst/>
                    </a:prstGeom>
                  </am3d:spPr>
                  <am3d:camera>
                    <am3d:pos x="0" y="0" z="70239771"/>
                    <am3d:up dx="0" dy="36000000" dz="0"/>
                    <am3d:lookAt x="0" y="0" z="0"/>
                    <am3d:perspective fov="2700000"/>
                  </am3d:camera>
                  <am3d:trans>
                    <am3d:meterPerModelUnit n="1560118" d="1000000"/>
                    <am3d:preTrans dx="5587223" dy="-15750189" dz="-3"/>
                    <am3d:scale>
                      <am3d:sx n="1000000" d="1000000"/>
                      <am3d:sy n="1000000" d="1000000"/>
                      <am3d:sz n="1000000" d="1000000"/>
                    </am3d:scale>
                    <am3d:rot ax="-396169" ay="3514732" az="-338511"/>
                    <am3d:postTrans dx="0" dy="0" dz="0"/>
                  </am3d:trans>
                  <am3d:raster rName="Office3DRenderer" rVer="16.0.8326">
                    <am3d:blip r:embed="rId4"/>
                  </am3d:raster>
                  <am3d:objViewport viewportSz="1016851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Surface Studio">
                <a:extLst>
                  <a:ext uri="{FF2B5EF4-FFF2-40B4-BE49-F238E27FC236}">
                    <a16:creationId xmlns:a16="http://schemas.microsoft.com/office/drawing/2014/main" id="{BBDFAB9F-035C-1E24-179E-CF866E7614D1}"/>
                  </a:ext>
                </a:extLst>
              </p:cNvPr>
              <p:cNvPicPr>
                <a:picLocks noGrp="1" noRot="1" noChangeAspect="1" noMove="1" noResize="1" noEditPoints="1" noAdjustHandles="1" noChangeArrowheads="1" noChangeShapeType="1" noCrop="1"/>
              </p:cNvPicPr>
              <p:nvPr/>
            </p:nvPicPr>
            <p:blipFill>
              <a:blip r:embed="rId4"/>
              <a:stretch>
                <a:fillRect/>
              </a:stretch>
            </p:blipFill>
            <p:spPr>
              <a:xfrm>
                <a:off x="5680587" y="293687"/>
                <a:ext cx="7614274" cy="7045597"/>
              </a:xfrm>
              <a:prstGeom prst="rect">
                <a:avLst/>
              </a:prstGeom>
            </p:spPr>
          </p:pic>
        </mc:Fallback>
      </mc:AlternateContent>
      <p:sp>
        <p:nvSpPr>
          <p:cNvPr id="10" name="Rectangle: Rounded Corners 9">
            <a:extLst>
              <a:ext uri="{FF2B5EF4-FFF2-40B4-BE49-F238E27FC236}">
                <a16:creationId xmlns:a16="http://schemas.microsoft.com/office/drawing/2014/main" id="{C5BD86C9-46E1-337E-C1EB-EE1A52B7199F}"/>
              </a:ext>
            </a:extLst>
          </p:cNvPr>
          <p:cNvSpPr/>
          <p:nvPr/>
        </p:nvSpPr>
        <p:spPr>
          <a:xfrm>
            <a:off x="138223" y="1031361"/>
            <a:ext cx="1392865" cy="4613830"/>
          </a:xfrm>
          <a:prstGeom prst="roundRect">
            <a:avLst/>
          </a:prstGeom>
          <a:solidFill>
            <a:srgbClr val="FF6600"/>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7F98122-76CA-FC53-773A-EEBA3D957B5D}"/>
              </a:ext>
            </a:extLst>
          </p:cNvPr>
          <p:cNvSpPr txBox="1"/>
          <p:nvPr/>
        </p:nvSpPr>
        <p:spPr>
          <a:xfrm>
            <a:off x="377515" y="1584251"/>
            <a:ext cx="646331" cy="3329426"/>
          </a:xfrm>
          <a:prstGeom prst="rect">
            <a:avLst/>
          </a:prstGeom>
          <a:noFill/>
        </p:spPr>
        <p:txBody>
          <a:bodyPr vert="vert270" wrap="square" rtlCol="0">
            <a:spAutoFit/>
          </a:bodyPr>
          <a:lstStyle/>
          <a:p>
            <a:r>
              <a:rPr lang="en-US" sz="3000" dirty="0"/>
              <a:t>ORDERS SERVICE</a:t>
            </a:r>
          </a:p>
        </p:txBody>
      </p:sp>
      <p:sp>
        <p:nvSpPr>
          <p:cNvPr id="12" name="Rectangle: Rounded Corners 11">
            <a:extLst>
              <a:ext uri="{FF2B5EF4-FFF2-40B4-BE49-F238E27FC236}">
                <a16:creationId xmlns:a16="http://schemas.microsoft.com/office/drawing/2014/main" id="{980D4689-D3B6-E22D-F84B-AFB8638E1F6C}"/>
              </a:ext>
            </a:extLst>
          </p:cNvPr>
          <p:cNvSpPr/>
          <p:nvPr/>
        </p:nvSpPr>
        <p:spPr>
          <a:xfrm>
            <a:off x="835079" y="731519"/>
            <a:ext cx="1392865" cy="4762690"/>
          </a:xfrm>
          <a:prstGeom prst="roundRect">
            <a:avLst/>
          </a:prstGeom>
          <a:solidFill>
            <a:schemeClr val="accent1">
              <a:lumMod val="60000"/>
              <a:lumOff val="40000"/>
            </a:schemeClr>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EF9C5CF-A584-1DED-F62C-F127AC777C95}"/>
              </a:ext>
            </a:extLst>
          </p:cNvPr>
          <p:cNvSpPr txBox="1"/>
          <p:nvPr/>
        </p:nvSpPr>
        <p:spPr>
          <a:xfrm>
            <a:off x="1173633" y="1374009"/>
            <a:ext cx="677108" cy="3207238"/>
          </a:xfrm>
          <a:prstGeom prst="rect">
            <a:avLst/>
          </a:prstGeom>
          <a:noFill/>
        </p:spPr>
        <p:txBody>
          <a:bodyPr vert="vert270" wrap="square" rtlCol="0">
            <a:spAutoFit/>
          </a:bodyPr>
          <a:lstStyle/>
          <a:p>
            <a:r>
              <a:rPr lang="en-US" sz="3200" dirty="0"/>
              <a:t>USERS SERVICE</a:t>
            </a:r>
          </a:p>
        </p:txBody>
      </p:sp>
      <p:sp>
        <p:nvSpPr>
          <p:cNvPr id="14" name="Rectangle: Rounded Corners 13">
            <a:extLst>
              <a:ext uri="{FF2B5EF4-FFF2-40B4-BE49-F238E27FC236}">
                <a16:creationId xmlns:a16="http://schemas.microsoft.com/office/drawing/2014/main" id="{F1269564-BA7E-BA22-2BDA-3C289C7AC46F}"/>
              </a:ext>
            </a:extLst>
          </p:cNvPr>
          <p:cNvSpPr/>
          <p:nvPr/>
        </p:nvSpPr>
        <p:spPr>
          <a:xfrm>
            <a:off x="1835444" y="981383"/>
            <a:ext cx="1392865" cy="4944137"/>
          </a:xfrm>
          <a:prstGeom prst="roundRect">
            <a:avLst/>
          </a:prstGeom>
          <a:solidFill>
            <a:schemeClr val="bg2">
              <a:lumMod val="25000"/>
            </a:schemeClr>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4A3373D6-F712-0E8A-47CB-B268C09EFEB7}"/>
              </a:ext>
            </a:extLst>
          </p:cNvPr>
          <p:cNvSpPr txBox="1"/>
          <p:nvPr/>
        </p:nvSpPr>
        <p:spPr>
          <a:xfrm>
            <a:off x="2062014" y="1545371"/>
            <a:ext cx="861774" cy="3329426"/>
          </a:xfrm>
          <a:prstGeom prst="rect">
            <a:avLst/>
          </a:prstGeom>
          <a:noFill/>
        </p:spPr>
        <p:txBody>
          <a:bodyPr vert="vert270" wrap="square" rtlCol="0">
            <a:spAutoFit/>
          </a:bodyPr>
          <a:lstStyle/>
          <a:p>
            <a:r>
              <a:rPr lang="en-US" sz="4400" dirty="0">
                <a:solidFill>
                  <a:schemeClr val="bg1"/>
                </a:solidFill>
                <a:latin typeface="Franklin Gothic Medium" panose="020B0603020102020204" pitchFamily="34" charset="0"/>
              </a:rPr>
              <a:t>ENDPOINTS</a:t>
            </a:r>
          </a:p>
        </p:txBody>
      </p:sp>
    </p:spTree>
    <p:extLst>
      <p:ext uri="{BB962C8B-B14F-4D97-AF65-F5344CB8AC3E}">
        <p14:creationId xmlns:p14="http://schemas.microsoft.com/office/powerpoint/2010/main" val="8817987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6599C24C-2B6D-15D9-7EC7-3091C13114BC}"/>
              </a:ext>
            </a:extLst>
          </p:cNvPr>
          <p:cNvPicPr>
            <a:picLocks noChangeAspect="1"/>
          </p:cNvPicPr>
          <p:nvPr/>
        </p:nvPicPr>
        <p:blipFill rotWithShape="1">
          <a:blip r:embed="rId2"/>
          <a:srcRect t="15730"/>
          <a:stretch/>
        </p:blipFill>
        <p:spPr>
          <a:xfrm>
            <a:off x="20" y="-1"/>
            <a:ext cx="12191980" cy="6858000"/>
          </a:xfrm>
          <a:prstGeom prst="rect">
            <a:avLst/>
          </a:prstGeom>
          <a:noFill/>
        </p:spPr>
      </p:pic>
      <p:sp>
        <p:nvSpPr>
          <p:cNvPr id="34" name="Date Placeholder 1">
            <a:extLst>
              <a:ext uri="{FF2B5EF4-FFF2-40B4-BE49-F238E27FC236}">
                <a16:creationId xmlns:a16="http://schemas.microsoft.com/office/drawing/2014/main" id="{85845753-9D1A-F6C4-5A93-6CC710808C05}"/>
              </a:ext>
            </a:extLst>
          </p:cNvPr>
          <p:cNvSpPr>
            <a:spLocks noGrp="1"/>
          </p:cNvSpPr>
          <p:nvPr>
            <p:ph type="dt" sz="half" idx="10"/>
          </p:nvPr>
        </p:nvSpPr>
        <p:spPr>
          <a:xfrm>
            <a:off x="847726" y="6199188"/>
            <a:ext cx="2743200" cy="365125"/>
          </a:xfrm>
        </p:spPr>
        <p:txBody>
          <a:bodyPr/>
          <a:lstStyle/>
          <a:p>
            <a:pPr>
              <a:spcAft>
                <a:spcPts val="600"/>
              </a:spcAft>
            </a:pPr>
            <a:fld id="{1A349AFB-4DEB-4EB6-B1C6-51E5328FD435}" type="datetime1">
              <a:rPr lang="en-US" smtClean="0">
                <a:solidFill>
                  <a:srgbClr val="FFFFFF"/>
                </a:solidFill>
                <a:effectLst>
                  <a:outerShdw blurRad="38100" dist="38100" dir="2700000" algn="tl">
                    <a:srgbClr val="000000">
                      <a:alpha val="43137"/>
                    </a:srgbClr>
                  </a:outerShdw>
                </a:effectLst>
              </a:rPr>
              <a:pPr>
                <a:spcAft>
                  <a:spcPts val="600"/>
                </a:spcAft>
              </a:pPr>
              <a:t>4/2/2023</a:t>
            </a:fld>
            <a:endParaRPr lang="en-US">
              <a:solidFill>
                <a:srgbClr val="FFFFFF"/>
              </a:solidFill>
              <a:effectLst>
                <a:outerShdw blurRad="38100" dist="38100" dir="2700000" algn="tl">
                  <a:srgbClr val="000000">
                    <a:alpha val="43137"/>
                  </a:srgbClr>
                </a:outerShdw>
              </a:effectLst>
            </a:endParaRPr>
          </a:p>
        </p:txBody>
      </p:sp>
      <p:sp>
        <p:nvSpPr>
          <p:cNvPr id="35" name="Footer Placeholder 2">
            <a:extLst>
              <a:ext uri="{FF2B5EF4-FFF2-40B4-BE49-F238E27FC236}">
                <a16:creationId xmlns:a16="http://schemas.microsoft.com/office/drawing/2014/main" id="{156E096B-72C4-5CDD-9CA6-2FE742C4D984}"/>
              </a:ext>
            </a:extLst>
          </p:cNvPr>
          <p:cNvSpPr>
            <a:spLocks noGrp="1"/>
          </p:cNvSpPr>
          <p:nvPr>
            <p:ph type="ftr" sz="quarter" idx="11"/>
          </p:nvPr>
        </p:nvSpPr>
        <p:spPr>
          <a:xfrm>
            <a:off x="7510146" y="6157800"/>
            <a:ext cx="3409951" cy="365125"/>
          </a:xfrm>
        </p:spPr>
        <p:txBody>
          <a:bodyPr/>
          <a:lstStyle/>
          <a:p>
            <a:pPr algn="ctr">
              <a:spcAft>
                <a:spcPts val="600"/>
              </a:spcAft>
            </a:pPr>
            <a:r>
              <a:rPr lang="en-US" sz="1400" dirty="0">
                <a:solidFill>
                  <a:srgbClr val="FFFFFF"/>
                </a:solidFill>
                <a:effectLst>
                  <a:outerShdw blurRad="38100" dist="38100" dir="2700000" algn="tl">
                    <a:srgbClr val="000000">
                      <a:alpha val="43137"/>
                    </a:srgbClr>
                  </a:outerShdw>
                </a:effectLst>
              </a:rPr>
              <a:t>National Institute of Business Management</a:t>
            </a:r>
          </a:p>
        </p:txBody>
      </p:sp>
      <p:sp>
        <p:nvSpPr>
          <p:cNvPr id="36" name="Slide Number Placeholder 3">
            <a:extLst>
              <a:ext uri="{FF2B5EF4-FFF2-40B4-BE49-F238E27FC236}">
                <a16:creationId xmlns:a16="http://schemas.microsoft.com/office/drawing/2014/main" id="{1734AE31-EC58-04FA-6700-4DF050997854}"/>
              </a:ext>
            </a:extLst>
          </p:cNvPr>
          <p:cNvSpPr>
            <a:spLocks noGrp="1"/>
          </p:cNvSpPr>
          <p:nvPr>
            <p:ph type="sldNum" sz="quarter" idx="12"/>
          </p:nvPr>
        </p:nvSpPr>
        <p:spPr>
          <a:xfrm>
            <a:off x="10728107" y="6199188"/>
            <a:ext cx="619125" cy="365125"/>
          </a:xfrm>
        </p:spPr>
        <p:txBody>
          <a:bodyPr/>
          <a:lstStyle/>
          <a:p>
            <a:pPr>
              <a:spcAft>
                <a:spcPts val="600"/>
              </a:spcAft>
            </a:pPr>
            <a:fld id="{1437450A-6C25-4B4D-B27D-E1E9B2CE4682}" type="slidenum">
              <a:rPr lang="en-US" smtClean="0">
                <a:solidFill>
                  <a:srgbClr val="FFFFFF"/>
                </a:solidFill>
                <a:effectLst>
                  <a:outerShdw blurRad="38100" dist="38100" dir="2700000" algn="tl">
                    <a:srgbClr val="000000">
                      <a:alpha val="43137"/>
                    </a:srgbClr>
                  </a:outerShdw>
                </a:effectLst>
              </a:rPr>
              <a:pPr>
                <a:spcAft>
                  <a:spcPts val="600"/>
                </a:spcAft>
              </a:pPr>
              <a:t>6</a:t>
            </a:fld>
            <a:endParaRPr lang="en-US">
              <a:solidFill>
                <a:srgbClr val="FFFFFF"/>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F7FABDD1-12AD-DD81-F4EF-2CFFD20818DD}"/>
              </a:ext>
            </a:extLst>
          </p:cNvPr>
          <p:cNvCxnSpPr/>
          <p:nvPr/>
        </p:nvCxnSpPr>
        <p:spPr>
          <a:xfrm flipH="1">
            <a:off x="0" y="6126480"/>
            <a:ext cx="12261273" cy="0"/>
          </a:xfrm>
          <a:prstGeom prst="line">
            <a:avLst/>
          </a:prstGeom>
          <a:ln>
            <a:solidFill>
              <a:schemeClr val="bg2"/>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mc:Choice xmlns:am3d="http://schemas.microsoft.com/office/drawing/2017/model3d" Requires="am3d">
          <p:graphicFrame>
            <p:nvGraphicFramePr>
              <p:cNvPr id="7" name="3D Model 6" descr="Surface Studio">
                <a:extLst>
                  <a:ext uri="{FF2B5EF4-FFF2-40B4-BE49-F238E27FC236}">
                    <a16:creationId xmlns:a16="http://schemas.microsoft.com/office/drawing/2014/main" id="{BBDFAB9F-035C-1E24-179E-CF866E7614D1}"/>
                  </a:ext>
                </a:extLst>
              </p:cNvPr>
              <p:cNvGraphicFramePr>
                <a:graphicFrameLocks noChangeAspect="1"/>
              </p:cNvGraphicFramePr>
              <p:nvPr>
                <p:extLst>
                  <p:ext uri="{D42A27DB-BD31-4B8C-83A1-F6EECF244321}">
                    <p14:modId xmlns:p14="http://schemas.microsoft.com/office/powerpoint/2010/main" val="1781593841"/>
                  </p:ext>
                </p:extLst>
              </p:nvPr>
            </p:nvGraphicFramePr>
            <p:xfrm>
              <a:off x="-699614" y="1958120"/>
              <a:ext cx="7445483" cy="5826786"/>
            </p:xfrm>
            <a:graphic>
              <a:graphicData uri="http://schemas.microsoft.com/office/drawing/2017/model3d">
                <am3d:model3d r:embed="rId3">
                  <am3d:spPr>
                    <a:xfrm>
                      <a:off x="0" y="0"/>
                      <a:ext cx="7445483" cy="5826786"/>
                    </a:xfrm>
                    <a:prstGeom prst="rect">
                      <a:avLst/>
                    </a:prstGeom>
                  </am3d:spPr>
                  <am3d:camera>
                    <am3d:pos x="0" y="0" z="70239771"/>
                    <am3d:up dx="0" dy="36000000" dz="0"/>
                    <am3d:lookAt x="0" y="0" z="0"/>
                    <am3d:perspective fov="2700000"/>
                  </am3d:camera>
                  <am3d:trans>
                    <am3d:meterPerModelUnit n="1560118" d="1000000"/>
                    <am3d:preTrans dx="5587223" dy="-15750189" dz="-3"/>
                    <am3d:scale>
                      <am3d:sx n="1000000" d="1000000"/>
                      <am3d:sy n="1000000" d="1000000"/>
                      <am3d:sz n="1000000" d="1000000"/>
                    </am3d:scale>
                    <am3d:rot ax="-9331032" ay="3613974" az="-9505965"/>
                    <am3d:postTrans dx="0" dy="0" dz="0"/>
                  </am3d:trans>
                  <am3d:raster rName="Office3DRenderer" rVer="16.0.8326">
                    <am3d:blip r:embed="rId4"/>
                  </am3d:raster>
                  <am3d:objViewport viewportSz="1016851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Surface Studio">
                <a:extLst>
                  <a:ext uri="{FF2B5EF4-FFF2-40B4-BE49-F238E27FC236}">
                    <a16:creationId xmlns:a16="http://schemas.microsoft.com/office/drawing/2014/main" id="{BBDFAB9F-035C-1E24-179E-CF866E7614D1}"/>
                  </a:ext>
                </a:extLst>
              </p:cNvPr>
              <p:cNvPicPr>
                <a:picLocks noGrp="1" noRot="1" noChangeAspect="1" noMove="1" noResize="1" noEditPoints="1" noAdjustHandles="1" noChangeArrowheads="1" noChangeShapeType="1" noCrop="1"/>
              </p:cNvPicPr>
              <p:nvPr/>
            </p:nvPicPr>
            <p:blipFill>
              <a:blip r:embed="rId4"/>
              <a:stretch>
                <a:fillRect/>
              </a:stretch>
            </p:blipFill>
            <p:spPr>
              <a:xfrm>
                <a:off x="-699614" y="1958120"/>
                <a:ext cx="7445483" cy="5826786"/>
              </a:xfrm>
              <a:prstGeom prst="rect">
                <a:avLst/>
              </a:prstGeom>
            </p:spPr>
          </p:pic>
        </mc:Fallback>
      </mc:AlternateContent>
      <p:sp>
        <p:nvSpPr>
          <p:cNvPr id="10" name="Rectangle: Rounded Corners 9">
            <a:extLst>
              <a:ext uri="{FF2B5EF4-FFF2-40B4-BE49-F238E27FC236}">
                <a16:creationId xmlns:a16="http://schemas.microsoft.com/office/drawing/2014/main" id="{C5BD86C9-46E1-337E-C1EB-EE1A52B7199F}"/>
              </a:ext>
            </a:extLst>
          </p:cNvPr>
          <p:cNvSpPr/>
          <p:nvPr/>
        </p:nvSpPr>
        <p:spPr>
          <a:xfrm>
            <a:off x="138223" y="1031361"/>
            <a:ext cx="1392865" cy="4613830"/>
          </a:xfrm>
          <a:prstGeom prst="roundRect">
            <a:avLst/>
          </a:prstGeom>
          <a:solidFill>
            <a:srgbClr val="FF6600"/>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7F98122-76CA-FC53-773A-EEBA3D957B5D}"/>
              </a:ext>
            </a:extLst>
          </p:cNvPr>
          <p:cNvSpPr txBox="1"/>
          <p:nvPr/>
        </p:nvSpPr>
        <p:spPr>
          <a:xfrm>
            <a:off x="377515" y="1584251"/>
            <a:ext cx="646331" cy="3329426"/>
          </a:xfrm>
          <a:prstGeom prst="rect">
            <a:avLst/>
          </a:prstGeom>
          <a:noFill/>
        </p:spPr>
        <p:txBody>
          <a:bodyPr vert="vert270" wrap="square" rtlCol="0">
            <a:spAutoFit/>
          </a:bodyPr>
          <a:lstStyle/>
          <a:p>
            <a:r>
              <a:rPr lang="en-US" sz="3000" dirty="0"/>
              <a:t>ORDERS SERVICE</a:t>
            </a:r>
          </a:p>
        </p:txBody>
      </p:sp>
      <p:sp>
        <p:nvSpPr>
          <p:cNvPr id="12" name="Rectangle: Rounded Corners 11">
            <a:extLst>
              <a:ext uri="{FF2B5EF4-FFF2-40B4-BE49-F238E27FC236}">
                <a16:creationId xmlns:a16="http://schemas.microsoft.com/office/drawing/2014/main" id="{980D4689-D3B6-E22D-F84B-AFB8638E1F6C}"/>
              </a:ext>
            </a:extLst>
          </p:cNvPr>
          <p:cNvSpPr/>
          <p:nvPr/>
        </p:nvSpPr>
        <p:spPr>
          <a:xfrm>
            <a:off x="835079" y="731519"/>
            <a:ext cx="1392865" cy="4762690"/>
          </a:xfrm>
          <a:prstGeom prst="roundRect">
            <a:avLst/>
          </a:prstGeom>
          <a:solidFill>
            <a:schemeClr val="accent1">
              <a:lumMod val="60000"/>
              <a:lumOff val="40000"/>
            </a:schemeClr>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EF9C5CF-A584-1DED-F62C-F127AC777C95}"/>
              </a:ext>
            </a:extLst>
          </p:cNvPr>
          <p:cNvSpPr txBox="1"/>
          <p:nvPr/>
        </p:nvSpPr>
        <p:spPr>
          <a:xfrm>
            <a:off x="1173633" y="1374009"/>
            <a:ext cx="677108" cy="3207238"/>
          </a:xfrm>
          <a:prstGeom prst="rect">
            <a:avLst/>
          </a:prstGeom>
          <a:noFill/>
        </p:spPr>
        <p:txBody>
          <a:bodyPr vert="vert270" wrap="square" rtlCol="0">
            <a:spAutoFit/>
          </a:bodyPr>
          <a:lstStyle/>
          <a:p>
            <a:r>
              <a:rPr lang="en-US" sz="3200" dirty="0"/>
              <a:t>USERS SERVICE</a:t>
            </a:r>
          </a:p>
        </p:txBody>
      </p:sp>
      <p:sp>
        <p:nvSpPr>
          <p:cNvPr id="14" name="Rectangle: Rounded Corners 13">
            <a:extLst>
              <a:ext uri="{FF2B5EF4-FFF2-40B4-BE49-F238E27FC236}">
                <a16:creationId xmlns:a16="http://schemas.microsoft.com/office/drawing/2014/main" id="{F1269564-BA7E-BA22-2BDA-3C289C7AC46F}"/>
              </a:ext>
            </a:extLst>
          </p:cNvPr>
          <p:cNvSpPr/>
          <p:nvPr/>
        </p:nvSpPr>
        <p:spPr>
          <a:xfrm>
            <a:off x="2629134" y="941698"/>
            <a:ext cx="8712054" cy="4944137"/>
          </a:xfrm>
          <a:prstGeom prst="roundRect">
            <a:avLst/>
          </a:prstGeom>
          <a:solidFill>
            <a:schemeClr val="bg2">
              <a:lumMod val="25000"/>
            </a:schemeClr>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4A3373D6-F712-0E8A-47CB-B268C09EFEB7}"/>
              </a:ext>
            </a:extLst>
          </p:cNvPr>
          <p:cNvSpPr txBox="1"/>
          <p:nvPr/>
        </p:nvSpPr>
        <p:spPr>
          <a:xfrm rot="5400000">
            <a:off x="6814024" y="691834"/>
            <a:ext cx="1200329" cy="5114260"/>
          </a:xfrm>
          <a:prstGeom prst="rect">
            <a:avLst/>
          </a:prstGeom>
          <a:noFill/>
        </p:spPr>
        <p:txBody>
          <a:bodyPr vert="vert270" wrap="square" rtlCol="0">
            <a:spAutoFit/>
          </a:bodyPr>
          <a:lstStyle/>
          <a:p>
            <a:r>
              <a:rPr lang="en-US" sz="6600" dirty="0">
                <a:solidFill>
                  <a:schemeClr val="bg1"/>
                </a:solidFill>
                <a:latin typeface="Franklin Gothic Medium" panose="020B0603020102020204" pitchFamily="34" charset="0"/>
              </a:rPr>
              <a:t>ENDPOINTS</a:t>
            </a:r>
          </a:p>
        </p:txBody>
      </p:sp>
    </p:spTree>
    <p:extLst>
      <p:ext uri="{BB962C8B-B14F-4D97-AF65-F5344CB8AC3E}">
        <p14:creationId xmlns:p14="http://schemas.microsoft.com/office/powerpoint/2010/main" val="4111708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6599C24C-2B6D-15D9-7EC7-3091C13114BC}"/>
              </a:ext>
            </a:extLst>
          </p:cNvPr>
          <p:cNvPicPr>
            <a:picLocks noChangeAspect="1"/>
          </p:cNvPicPr>
          <p:nvPr/>
        </p:nvPicPr>
        <p:blipFill rotWithShape="1">
          <a:blip r:embed="rId2"/>
          <a:srcRect t="15730"/>
          <a:stretch/>
        </p:blipFill>
        <p:spPr>
          <a:xfrm>
            <a:off x="20" y="-1"/>
            <a:ext cx="12191980" cy="6858000"/>
          </a:xfrm>
          <a:prstGeom prst="rect">
            <a:avLst/>
          </a:prstGeom>
          <a:noFill/>
        </p:spPr>
      </p:pic>
      <p:sp>
        <p:nvSpPr>
          <p:cNvPr id="34" name="Date Placeholder 1">
            <a:extLst>
              <a:ext uri="{FF2B5EF4-FFF2-40B4-BE49-F238E27FC236}">
                <a16:creationId xmlns:a16="http://schemas.microsoft.com/office/drawing/2014/main" id="{85845753-9D1A-F6C4-5A93-6CC710808C05}"/>
              </a:ext>
            </a:extLst>
          </p:cNvPr>
          <p:cNvSpPr>
            <a:spLocks noGrp="1"/>
          </p:cNvSpPr>
          <p:nvPr>
            <p:ph type="dt" sz="half" idx="10"/>
          </p:nvPr>
        </p:nvSpPr>
        <p:spPr>
          <a:xfrm>
            <a:off x="847726" y="6199188"/>
            <a:ext cx="2743200" cy="365125"/>
          </a:xfrm>
        </p:spPr>
        <p:txBody>
          <a:bodyPr/>
          <a:lstStyle/>
          <a:p>
            <a:pPr>
              <a:spcAft>
                <a:spcPts val="600"/>
              </a:spcAft>
            </a:pPr>
            <a:fld id="{1A349AFB-4DEB-4EB6-B1C6-51E5328FD435}" type="datetime1">
              <a:rPr lang="en-US" smtClean="0">
                <a:solidFill>
                  <a:srgbClr val="FFFFFF"/>
                </a:solidFill>
                <a:effectLst>
                  <a:outerShdw blurRad="38100" dist="38100" dir="2700000" algn="tl">
                    <a:srgbClr val="000000">
                      <a:alpha val="43137"/>
                    </a:srgbClr>
                  </a:outerShdw>
                </a:effectLst>
              </a:rPr>
              <a:pPr>
                <a:spcAft>
                  <a:spcPts val="600"/>
                </a:spcAft>
              </a:pPr>
              <a:t>4/2/2023</a:t>
            </a:fld>
            <a:endParaRPr lang="en-US">
              <a:solidFill>
                <a:srgbClr val="FFFFFF"/>
              </a:solidFill>
              <a:effectLst>
                <a:outerShdw blurRad="38100" dist="38100" dir="2700000" algn="tl">
                  <a:srgbClr val="000000">
                    <a:alpha val="43137"/>
                  </a:srgbClr>
                </a:outerShdw>
              </a:effectLst>
            </a:endParaRPr>
          </a:p>
        </p:txBody>
      </p:sp>
      <p:sp>
        <p:nvSpPr>
          <p:cNvPr id="35" name="Footer Placeholder 2">
            <a:extLst>
              <a:ext uri="{FF2B5EF4-FFF2-40B4-BE49-F238E27FC236}">
                <a16:creationId xmlns:a16="http://schemas.microsoft.com/office/drawing/2014/main" id="{156E096B-72C4-5CDD-9CA6-2FE742C4D984}"/>
              </a:ext>
            </a:extLst>
          </p:cNvPr>
          <p:cNvSpPr>
            <a:spLocks noGrp="1"/>
          </p:cNvSpPr>
          <p:nvPr>
            <p:ph type="ftr" sz="quarter" idx="11"/>
          </p:nvPr>
        </p:nvSpPr>
        <p:spPr>
          <a:xfrm>
            <a:off x="7510146" y="6157800"/>
            <a:ext cx="3409951" cy="365125"/>
          </a:xfrm>
        </p:spPr>
        <p:txBody>
          <a:bodyPr/>
          <a:lstStyle/>
          <a:p>
            <a:pPr algn="ctr">
              <a:spcAft>
                <a:spcPts val="600"/>
              </a:spcAft>
            </a:pPr>
            <a:r>
              <a:rPr lang="en-US" sz="1400" dirty="0">
                <a:solidFill>
                  <a:srgbClr val="FFFFFF"/>
                </a:solidFill>
                <a:effectLst>
                  <a:outerShdw blurRad="38100" dist="38100" dir="2700000" algn="tl">
                    <a:srgbClr val="000000">
                      <a:alpha val="43137"/>
                    </a:srgbClr>
                  </a:outerShdw>
                </a:effectLst>
              </a:rPr>
              <a:t>National Institute of Business Management</a:t>
            </a:r>
          </a:p>
        </p:txBody>
      </p:sp>
      <p:sp>
        <p:nvSpPr>
          <p:cNvPr id="36" name="Slide Number Placeholder 3">
            <a:extLst>
              <a:ext uri="{FF2B5EF4-FFF2-40B4-BE49-F238E27FC236}">
                <a16:creationId xmlns:a16="http://schemas.microsoft.com/office/drawing/2014/main" id="{1734AE31-EC58-04FA-6700-4DF050997854}"/>
              </a:ext>
            </a:extLst>
          </p:cNvPr>
          <p:cNvSpPr>
            <a:spLocks noGrp="1"/>
          </p:cNvSpPr>
          <p:nvPr>
            <p:ph type="sldNum" sz="quarter" idx="12"/>
          </p:nvPr>
        </p:nvSpPr>
        <p:spPr>
          <a:xfrm>
            <a:off x="10728107" y="6199188"/>
            <a:ext cx="619125" cy="365125"/>
          </a:xfrm>
        </p:spPr>
        <p:txBody>
          <a:bodyPr/>
          <a:lstStyle/>
          <a:p>
            <a:pPr>
              <a:spcAft>
                <a:spcPts val="600"/>
              </a:spcAft>
            </a:pPr>
            <a:fld id="{1437450A-6C25-4B4D-B27D-E1E9B2CE4682}" type="slidenum">
              <a:rPr lang="en-US" smtClean="0">
                <a:solidFill>
                  <a:srgbClr val="FFFFFF"/>
                </a:solidFill>
                <a:effectLst>
                  <a:outerShdw blurRad="38100" dist="38100" dir="2700000" algn="tl">
                    <a:srgbClr val="000000">
                      <a:alpha val="43137"/>
                    </a:srgbClr>
                  </a:outerShdw>
                </a:effectLst>
              </a:rPr>
              <a:pPr>
                <a:spcAft>
                  <a:spcPts val="600"/>
                </a:spcAft>
              </a:pPr>
              <a:t>7</a:t>
            </a:fld>
            <a:endParaRPr lang="en-US">
              <a:solidFill>
                <a:srgbClr val="FFFFFF"/>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F7FABDD1-12AD-DD81-F4EF-2CFFD20818DD}"/>
              </a:ext>
            </a:extLst>
          </p:cNvPr>
          <p:cNvCxnSpPr/>
          <p:nvPr/>
        </p:nvCxnSpPr>
        <p:spPr>
          <a:xfrm flipH="1">
            <a:off x="0" y="6126480"/>
            <a:ext cx="12261273" cy="0"/>
          </a:xfrm>
          <a:prstGeom prst="line">
            <a:avLst/>
          </a:prstGeom>
          <a:ln>
            <a:solidFill>
              <a:schemeClr val="bg2"/>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mc:Choice xmlns:am3d="http://schemas.microsoft.com/office/drawing/2017/model3d" Requires="am3d">
          <p:graphicFrame>
            <p:nvGraphicFramePr>
              <p:cNvPr id="7" name="3D Model 6" descr="Surface Studio">
                <a:extLst>
                  <a:ext uri="{FF2B5EF4-FFF2-40B4-BE49-F238E27FC236}">
                    <a16:creationId xmlns:a16="http://schemas.microsoft.com/office/drawing/2014/main" id="{BBDFAB9F-035C-1E24-179E-CF866E7614D1}"/>
                  </a:ext>
                </a:extLst>
              </p:cNvPr>
              <p:cNvGraphicFramePr>
                <a:graphicFrameLocks noChangeAspect="1"/>
              </p:cNvGraphicFramePr>
              <p:nvPr/>
            </p:nvGraphicFramePr>
            <p:xfrm>
              <a:off x="-699614" y="1958120"/>
              <a:ext cx="7445483" cy="5826786"/>
            </p:xfrm>
            <a:graphic>
              <a:graphicData uri="http://schemas.microsoft.com/office/drawing/2017/model3d">
                <am3d:model3d r:embed="rId3">
                  <am3d:spPr>
                    <a:xfrm>
                      <a:off x="0" y="0"/>
                      <a:ext cx="7445483" cy="5826786"/>
                    </a:xfrm>
                    <a:prstGeom prst="rect">
                      <a:avLst/>
                    </a:prstGeom>
                  </am3d:spPr>
                  <am3d:camera>
                    <am3d:pos x="0" y="0" z="70239771"/>
                    <am3d:up dx="0" dy="36000000" dz="0"/>
                    <am3d:lookAt x="0" y="0" z="0"/>
                    <am3d:perspective fov="2700000"/>
                  </am3d:camera>
                  <am3d:trans>
                    <am3d:meterPerModelUnit n="1560118" d="1000000"/>
                    <am3d:preTrans dx="5587223" dy="-15750189" dz="-3"/>
                    <am3d:scale>
                      <am3d:sx n="1000000" d="1000000"/>
                      <am3d:sy n="1000000" d="1000000"/>
                      <am3d:sz n="1000000" d="1000000"/>
                    </am3d:scale>
                    <am3d:rot ax="-9331032" ay="3613974" az="-9505965"/>
                    <am3d:postTrans dx="0" dy="0" dz="0"/>
                  </am3d:trans>
                  <am3d:raster rName="Office3DRenderer" rVer="16.0.8326">
                    <am3d:blip r:embed="rId4"/>
                  </am3d:raster>
                  <am3d:objViewport viewportSz="1016851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Surface Studio">
                <a:extLst>
                  <a:ext uri="{FF2B5EF4-FFF2-40B4-BE49-F238E27FC236}">
                    <a16:creationId xmlns:a16="http://schemas.microsoft.com/office/drawing/2014/main" id="{BBDFAB9F-035C-1E24-179E-CF866E7614D1}"/>
                  </a:ext>
                </a:extLst>
              </p:cNvPr>
              <p:cNvPicPr>
                <a:picLocks noGrp="1" noRot="1" noChangeAspect="1" noMove="1" noResize="1" noEditPoints="1" noAdjustHandles="1" noChangeArrowheads="1" noChangeShapeType="1" noCrop="1"/>
              </p:cNvPicPr>
              <p:nvPr/>
            </p:nvPicPr>
            <p:blipFill>
              <a:blip r:embed="rId4"/>
              <a:stretch>
                <a:fillRect/>
              </a:stretch>
            </p:blipFill>
            <p:spPr>
              <a:xfrm>
                <a:off x="-699614" y="1958120"/>
                <a:ext cx="7445483" cy="5826786"/>
              </a:xfrm>
              <a:prstGeom prst="rect">
                <a:avLst/>
              </a:prstGeom>
            </p:spPr>
          </p:pic>
        </mc:Fallback>
      </mc:AlternateContent>
      <p:sp>
        <p:nvSpPr>
          <p:cNvPr id="10" name="Rectangle: Rounded Corners 9">
            <a:extLst>
              <a:ext uri="{FF2B5EF4-FFF2-40B4-BE49-F238E27FC236}">
                <a16:creationId xmlns:a16="http://schemas.microsoft.com/office/drawing/2014/main" id="{C5BD86C9-46E1-337E-C1EB-EE1A52B7199F}"/>
              </a:ext>
            </a:extLst>
          </p:cNvPr>
          <p:cNvSpPr/>
          <p:nvPr/>
        </p:nvSpPr>
        <p:spPr>
          <a:xfrm>
            <a:off x="138223" y="1031361"/>
            <a:ext cx="1392865" cy="4613830"/>
          </a:xfrm>
          <a:prstGeom prst="roundRect">
            <a:avLst/>
          </a:prstGeom>
          <a:solidFill>
            <a:srgbClr val="FF6600"/>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7F98122-76CA-FC53-773A-EEBA3D957B5D}"/>
              </a:ext>
            </a:extLst>
          </p:cNvPr>
          <p:cNvSpPr txBox="1"/>
          <p:nvPr/>
        </p:nvSpPr>
        <p:spPr>
          <a:xfrm>
            <a:off x="377515" y="1584251"/>
            <a:ext cx="646331" cy="3329426"/>
          </a:xfrm>
          <a:prstGeom prst="rect">
            <a:avLst/>
          </a:prstGeom>
          <a:noFill/>
        </p:spPr>
        <p:txBody>
          <a:bodyPr vert="vert270" wrap="square" rtlCol="0">
            <a:spAutoFit/>
          </a:bodyPr>
          <a:lstStyle/>
          <a:p>
            <a:r>
              <a:rPr lang="en-US" sz="3000" dirty="0"/>
              <a:t>ORDERS SERVICE</a:t>
            </a:r>
          </a:p>
        </p:txBody>
      </p:sp>
      <p:sp>
        <p:nvSpPr>
          <p:cNvPr id="12" name="Rectangle: Rounded Corners 11">
            <a:extLst>
              <a:ext uri="{FF2B5EF4-FFF2-40B4-BE49-F238E27FC236}">
                <a16:creationId xmlns:a16="http://schemas.microsoft.com/office/drawing/2014/main" id="{980D4689-D3B6-E22D-F84B-AFB8638E1F6C}"/>
              </a:ext>
            </a:extLst>
          </p:cNvPr>
          <p:cNvSpPr/>
          <p:nvPr/>
        </p:nvSpPr>
        <p:spPr>
          <a:xfrm>
            <a:off x="1788158" y="702101"/>
            <a:ext cx="8295236" cy="4762690"/>
          </a:xfrm>
          <a:prstGeom prst="roundRect">
            <a:avLst/>
          </a:prstGeom>
          <a:solidFill>
            <a:schemeClr val="accent1">
              <a:lumMod val="60000"/>
              <a:lumOff val="40000"/>
            </a:schemeClr>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EF9C5CF-A584-1DED-F62C-F127AC777C95}"/>
              </a:ext>
            </a:extLst>
          </p:cNvPr>
          <p:cNvSpPr txBox="1"/>
          <p:nvPr/>
        </p:nvSpPr>
        <p:spPr>
          <a:xfrm rot="5400000">
            <a:off x="5380274" y="-377017"/>
            <a:ext cx="677108" cy="3207238"/>
          </a:xfrm>
          <a:prstGeom prst="rect">
            <a:avLst/>
          </a:prstGeom>
          <a:noFill/>
        </p:spPr>
        <p:txBody>
          <a:bodyPr vert="vert270" wrap="square" rtlCol="0">
            <a:spAutoFit/>
          </a:bodyPr>
          <a:lstStyle/>
          <a:p>
            <a:r>
              <a:rPr lang="en-US" sz="3200" dirty="0"/>
              <a:t>USERS SERVICE</a:t>
            </a:r>
          </a:p>
        </p:txBody>
      </p:sp>
      <p:sp>
        <p:nvSpPr>
          <p:cNvPr id="14" name="Rectangle: Rounded Corners 13">
            <a:extLst>
              <a:ext uri="{FF2B5EF4-FFF2-40B4-BE49-F238E27FC236}">
                <a16:creationId xmlns:a16="http://schemas.microsoft.com/office/drawing/2014/main" id="{F1269564-BA7E-BA22-2BDA-3C289C7AC46F}"/>
              </a:ext>
            </a:extLst>
          </p:cNvPr>
          <p:cNvSpPr/>
          <p:nvPr/>
        </p:nvSpPr>
        <p:spPr>
          <a:xfrm>
            <a:off x="10547497" y="981383"/>
            <a:ext cx="1392865" cy="4944137"/>
          </a:xfrm>
          <a:prstGeom prst="roundRect">
            <a:avLst/>
          </a:prstGeom>
          <a:solidFill>
            <a:schemeClr val="bg2">
              <a:lumMod val="25000"/>
            </a:schemeClr>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4A3373D6-F712-0E8A-47CB-B268C09EFEB7}"/>
              </a:ext>
            </a:extLst>
          </p:cNvPr>
          <p:cNvSpPr txBox="1"/>
          <p:nvPr/>
        </p:nvSpPr>
        <p:spPr>
          <a:xfrm rot="10800000">
            <a:off x="10804567" y="1844219"/>
            <a:ext cx="923330" cy="5114260"/>
          </a:xfrm>
          <a:prstGeom prst="rect">
            <a:avLst/>
          </a:prstGeom>
          <a:noFill/>
        </p:spPr>
        <p:txBody>
          <a:bodyPr vert="vert270" wrap="square" rtlCol="0">
            <a:spAutoFit/>
          </a:bodyPr>
          <a:lstStyle/>
          <a:p>
            <a:r>
              <a:rPr lang="en-US" sz="4800" dirty="0">
                <a:solidFill>
                  <a:schemeClr val="bg1"/>
                </a:solidFill>
                <a:latin typeface="Franklin Gothic Medium" panose="020B0603020102020204" pitchFamily="34" charset="0"/>
              </a:rPr>
              <a:t>ENDPOINTS</a:t>
            </a:r>
          </a:p>
        </p:txBody>
      </p:sp>
      <p:graphicFrame>
        <p:nvGraphicFramePr>
          <p:cNvPr id="2" name="Table 2">
            <a:extLst>
              <a:ext uri="{FF2B5EF4-FFF2-40B4-BE49-F238E27FC236}">
                <a16:creationId xmlns:a16="http://schemas.microsoft.com/office/drawing/2014/main" id="{FA62BA9C-E4BE-1A35-05C9-DF004E1EEC9F}"/>
              </a:ext>
            </a:extLst>
          </p:cNvPr>
          <p:cNvGraphicFramePr>
            <a:graphicFrameLocks noGrp="1"/>
          </p:cNvGraphicFramePr>
          <p:nvPr>
            <p:extLst>
              <p:ext uri="{D42A27DB-BD31-4B8C-83A1-F6EECF244321}">
                <p14:modId xmlns:p14="http://schemas.microsoft.com/office/powerpoint/2010/main" val="1916848074"/>
              </p:ext>
            </p:extLst>
          </p:nvPr>
        </p:nvGraphicFramePr>
        <p:xfrm>
          <a:off x="1871776" y="1495271"/>
          <a:ext cx="8128000" cy="3383280"/>
        </p:xfrm>
        <a:graphic>
          <a:graphicData uri="http://schemas.openxmlformats.org/drawingml/2006/table">
            <a:tbl>
              <a:tblPr firstRow="1" bandRow="1">
                <a:tableStyleId>{5C22544A-7EE6-4342-B048-85BDC9FD1C3A}</a:tableStyleId>
              </a:tblPr>
              <a:tblGrid>
                <a:gridCol w="1690131">
                  <a:extLst>
                    <a:ext uri="{9D8B030D-6E8A-4147-A177-3AD203B41FA5}">
                      <a16:colId xmlns:a16="http://schemas.microsoft.com/office/drawing/2014/main" val="1523116976"/>
                    </a:ext>
                  </a:extLst>
                </a:gridCol>
                <a:gridCol w="1435395">
                  <a:extLst>
                    <a:ext uri="{9D8B030D-6E8A-4147-A177-3AD203B41FA5}">
                      <a16:colId xmlns:a16="http://schemas.microsoft.com/office/drawing/2014/main" val="2977066231"/>
                    </a:ext>
                  </a:extLst>
                </a:gridCol>
                <a:gridCol w="3168503">
                  <a:extLst>
                    <a:ext uri="{9D8B030D-6E8A-4147-A177-3AD203B41FA5}">
                      <a16:colId xmlns:a16="http://schemas.microsoft.com/office/drawing/2014/main" val="2269424259"/>
                    </a:ext>
                  </a:extLst>
                </a:gridCol>
                <a:gridCol w="1833971">
                  <a:extLst>
                    <a:ext uri="{9D8B030D-6E8A-4147-A177-3AD203B41FA5}">
                      <a16:colId xmlns:a16="http://schemas.microsoft.com/office/drawing/2014/main" val="517216515"/>
                    </a:ext>
                  </a:extLst>
                </a:gridCol>
              </a:tblGrid>
              <a:tr h="589277">
                <a:tc>
                  <a:txBody>
                    <a:bodyPr/>
                    <a:lstStyle/>
                    <a:p>
                      <a:endParaRPr lang="en-US" sz="1800" dirty="0"/>
                    </a:p>
                  </a:txBody>
                  <a:tcPr/>
                </a:tc>
                <a:tc>
                  <a:txBody>
                    <a:bodyPr/>
                    <a:lstStyle/>
                    <a:p>
                      <a:r>
                        <a:rPr lang="en-US" sz="1800" dirty="0"/>
                        <a:t>HTTP METHOD</a:t>
                      </a:r>
                    </a:p>
                  </a:txBody>
                  <a:tcPr/>
                </a:tc>
                <a:tc>
                  <a:txBody>
                    <a:bodyPr/>
                    <a:lstStyle/>
                    <a:p>
                      <a:r>
                        <a:rPr lang="en-US" sz="1800" dirty="0"/>
                        <a:t>URL</a:t>
                      </a:r>
                    </a:p>
                  </a:txBody>
                  <a:tcPr/>
                </a:tc>
                <a:tc>
                  <a:txBody>
                    <a:bodyPr/>
                    <a:lstStyle/>
                    <a:p>
                      <a:r>
                        <a:rPr lang="en-US" sz="1800" dirty="0"/>
                        <a:t>RESULT</a:t>
                      </a:r>
                    </a:p>
                  </a:txBody>
                  <a:tcPr/>
                </a:tc>
                <a:extLst>
                  <a:ext uri="{0D108BD9-81ED-4DB2-BD59-A6C34878D82A}">
                    <a16:rowId xmlns:a16="http://schemas.microsoft.com/office/drawing/2014/main" val="531285841"/>
                  </a:ext>
                </a:extLst>
              </a:tr>
              <a:tr h="370840">
                <a:tc>
                  <a:txBody>
                    <a:bodyPr/>
                    <a:lstStyle/>
                    <a:p>
                      <a:r>
                        <a:rPr lang="en-US" sz="1800" dirty="0"/>
                        <a:t>User Registration</a:t>
                      </a:r>
                    </a:p>
                  </a:txBody>
                  <a:tcPr/>
                </a:tc>
                <a:tc>
                  <a:txBody>
                    <a:bodyPr/>
                    <a:lstStyle/>
                    <a:p>
                      <a:r>
                        <a:rPr lang="en-US" sz="1800" dirty="0"/>
                        <a:t>POST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http://localhost:8081/users</a:t>
                      </a:r>
                    </a:p>
                  </a:txBody>
                  <a:tcPr/>
                </a:tc>
                <a:tc>
                  <a:txBody>
                    <a:bodyPr/>
                    <a:lstStyle/>
                    <a:p>
                      <a:r>
                        <a:rPr lang="en-US" sz="1800" dirty="0"/>
                        <a:t>Create new user</a:t>
                      </a:r>
                    </a:p>
                  </a:txBody>
                  <a:tcPr/>
                </a:tc>
                <a:extLst>
                  <a:ext uri="{0D108BD9-81ED-4DB2-BD59-A6C34878D82A}">
                    <a16:rowId xmlns:a16="http://schemas.microsoft.com/office/drawing/2014/main" val="3521966521"/>
                  </a:ext>
                </a:extLst>
              </a:tr>
              <a:tr h="370840">
                <a:tc>
                  <a:txBody>
                    <a:bodyPr/>
                    <a:lstStyle/>
                    <a:p>
                      <a:r>
                        <a:rPr lang="en-US" sz="1800" dirty="0"/>
                        <a:t>User Login</a:t>
                      </a:r>
                    </a:p>
                  </a:txBody>
                  <a:tcPr/>
                </a:tc>
                <a:tc>
                  <a:txBody>
                    <a:bodyPr/>
                    <a:lstStyle/>
                    <a:p>
                      <a:r>
                        <a:rPr lang="en-US" sz="1800" dirty="0"/>
                        <a:t>GET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http://localhost:8081/users?email={email} &amp;password={password}</a:t>
                      </a:r>
                    </a:p>
                  </a:txBody>
                  <a:tcPr/>
                </a:tc>
                <a:tc>
                  <a:txBody>
                    <a:bodyPr/>
                    <a:lstStyle/>
                    <a:p>
                      <a:r>
                        <a:rPr lang="en-US" sz="1800" dirty="0"/>
                        <a:t>Login existing user</a:t>
                      </a:r>
                    </a:p>
                  </a:txBody>
                  <a:tcPr/>
                </a:tc>
                <a:extLst>
                  <a:ext uri="{0D108BD9-81ED-4DB2-BD59-A6C34878D82A}">
                    <a16:rowId xmlns:a16="http://schemas.microsoft.com/office/drawing/2014/main" val="858738746"/>
                  </a:ext>
                </a:extLst>
              </a:tr>
              <a:tr h="370840">
                <a:tc>
                  <a:txBody>
                    <a:bodyPr/>
                    <a:lstStyle/>
                    <a:p>
                      <a:r>
                        <a:rPr lang="en-US" sz="1800" dirty="0"/>
                        <a:t>Profile update</a:t>
                      </a:r>
                    </a:p>
                  </a:txBody>
                  <a:tcPr/>
                </a:tc>
                <a:tc>
                  <a:txBody>
                    <a:bodyPr/>
                    <a:lstStyle/>
                    <a:p>
                      <a:r>
                        <a:rPr lang="en-US" sz="1800" dirty="0"/>
                        <a:t>PUT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http://localhost:8081/users?userid={id} &amp;username={username}</a:t>
                      </a:r>
                    </a:p>
                    <a:p>
                      <a:endParaRPr lang="en-US" sz="1800" dirty="0"/>
                    </a:p>
                  </a:txBody>
                  <a:tcPr/>
                </a:tc>
                <a:tc>
                  <a:txBody>
                    <a:bodyPr/>
                    <a:lstStyle/>
                    <a:p>
                      <a:r>
                        <a:rPr lang="en-US" sz="1800" dirty="0"/>
                        <a:t>Update existing user profile</a:t>
                      </a:r>
                    </a:p>
                  </a:txBody>
                  <a:tcPr/>
                </a:tc>
                <a:extLst>
                  <a:ext uri="{0D108BD9-81ED-4DB2-BD59-A6C34878D82A}">
                    <a16:rowId xmlns:a16="http://schemas.microsoft.com/office/drawing/2014/main" val="399470522"/>
                  </a:ext>
                </a:extLst>
              </a:tr>
            </a:tbl>
          </a:graphicData>
        </a:graphic>
      </p:graphicFrame>
    </p:spTree>
    <p:extLst>
      <p:ext uri="{BB962C8B-B14F-4D97-AF65-F5344CB8AC3E}">
        <p14:creationId xmlns:p14="http://schemas.microsoft.com/office/powerpoint/2010/main" val="40720789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6599C24C-2B6D-15D9-7EC7-3091C13114BC}"/>
              </a:ext>
            </a:extLst>
          </p:cNvPr>
          <p:cNvPicPr>
            <a:picLocks noChangeAspect="1"/>
          </p:cNvPicPr>
          <p:nvPr/>
        </p:nvPicPr>
        <p:blipFill rotWithShape="1">
          <a:blip r:embed="rId2"/>
          <a:srcRect t="15730"/>
          <a:stretch/>
        </p:blipFill>
        <p:spPr>
          <a:xfrm>
            <a:off x="20" y="-1"/>
            <a:ext cx="12191980" cy="6858000"/>
          </a:xfrm>
          <a:prstGeom prst="rect">
            <a:avLst/>
          </a:prstGeom>
          <a:noFill/>
        </p:spPr>
      </p:pic>
      <p:sp>
        <p:nvSpPr>
          <p:cNvPr id="34" name="Date Placeholder 1">
            <a:extLst>
              <a:ext uri="{FF2B5EF4-FFF2-40B4-BE49-F238E27FC236}">
                <a16:creationId xmlns:a16="http://schemas.microsoft.com/office/drawing/2014/main" id="{85845753-9D1A-F6C4-5A93-6CC710808C05}"/>
              </a:ext>
            </a:extLst>
          </p:cNvPr>
          <p:cNvSpPr>
            <a:spLocks noGrp="1"/>
          </p:cNvSpPr>
          <p:nvPr>
            <p:ph type="dt" sz="half" idx="10"/>
          </p:nvPr>
        </p:nvSpPr>
        <p:spPr>
          <a:xfrm>
            <a:off x="847726" y="6199188"/>
            <a:ext cx="2743200" cy="365125"/>
          </a:xfrm>
        </p:spPr>
        <p:txBody>
          <a:bodyPr/>
          <a:lstStyle/>
          <a:p>
            <a:pPr>
              <a:spcAft>
                <a:spcPts val="600"/>
              </a:spcAft>
            </a:pPr>
            <a:fld id="{1A349AFB-4DEB-4EB6-B1C6-51E5328FD435}" type="datetime1">
              <a:rPr lang="en-US" smtClean="0">
                <a:solidFill>
                  <a:srgbClr val="FFFFFF"/>
                </a:solidFill>
                <a:effectLst>
                  <a:outerShdw blurRad="38100" dist="38100" dir="2700000" algn="tl">
                    <a:srgbClr val="000000">
                      <a:alpha val="43137"/>
                    </a:srgbClr>
                  </a:outerShdw>
                </a:effectLst>
              </a:rPr>
              <a:pPr>
                <a:spcAft>
                  <a:spcPts val="600"/>
                </a:spcAft>
              </a:pPr>
              <a:t>4/2/2023</a:t>
            </a:fld>
            <a:endParaRPr lang="en-US">
              <a:solidFill>
                <a:srgbClr val="FFFFFF"/>
              </a:solidFill>
              <a:effectLst>
                <a:outerShdw blurRad="38100" dist="38100" dir="2700000" algn="tl">
                  <a:srgbClr val="000000">
                    <a:alpha val="43137"/>
                  </a:srgbClr>
                </a:outerShdw>
              </a:effectLst>
            </a:endParaRPr>
          </a:p>
        </p:txBody>
      </p:sp>
      <p:sp>
        <p:nvSpPr>
          <p:cNvPr id="35" name="Footer Placeholder 2">
            <a:extLst>
              <a:ext uri="{FF2B5EF4-FFF2-40B4-BE49-F238E27FC236}">
                <a16:creationId xmlns:a16="http://schemas.microsoft.com/office/drawing/2014/main" id="{156E096B-72C4-5CDD-9CA6-2FE742C4D984}"/>
              </a:ext>
            </a:extLst>
          </p:cNvPr>
          <p:cNvSpPr>
            <a:spLocks noGrp="1"/>
          </p:cNvSpPr>
          <p:nvPr>
            <p:ph type="ftr" sz="quarter" idx="11"/>
          </p:nvPr>
        </p:nvSpPr>
        <p:spPr>
          <a:xfrm>
            <a:off x="7510146" y="6157800"/>
            <a:ext cx="3409951" cy="365125"/>
          </a:xfrm>
        </p:spPr>
        <p:txBody>
          <a:bodyPr/>
          <a:lstStyle/>
          <a:p>
            <a:pPr algn="ctr">
              <a:spcAft>
                <a:spcPts val="600"/>
              </a:spcAft>
            </a:pPr>
            <a:r>
              <a:rPr lang="en-US" sz="1400" dirty="0">
                <a:solidFill>
                  <a:srgbClr val="FFFFFF"/>
                </a:solidFill>
                <a:effectLst>
                  <a:outerShdw blurRad="38100" dist="38100" dir="2700000" algn="tl">
                    <a:srgbClr val="000000">
                      <a:alpha val="43137"/>
                    </a:srgbClr>
                  </a:outerShdw>
                </a:effectLst>
              </a:rPr>
              <a:t>National Institute of Business Management</a:t>
            </a:r>
          </a:p>
        </p:txBody>
      </p:sp>
      <p:sp>
        <p:nvSpPr>
          <p:cNvPr id="36" name="Slide Number Placeholder 3">
            <a:extLst>
              <a:ext uri="{FF2B5EF4-FFF2-40B4-BE49-F238E27FC236}">
                <a16:creationId xmlns:a16="http://schemas.microsoft.com/office/drawing/2014/main" id="{1734AE31-EC58-04FA-6700-4DF050997854}"/>
              </a:ext>
            </a:extLst>
          </p:cNvPr>
          <p:cNvSpPr>
            <a:spLocks noGrp="1"/>
          </p:cNvSpPr>
          <p:nvPr>
            <p:ph type="sldNum" sz="quarter" idx="12"/>
          </p:nvPr>
        </p:nvSpPr>
        <p:spPr>
          <a:xfrm>
            <a:off x="10728107" y="6199188"/>
            <a:ext cx="619125" cy="365125"/>
          </a:xfrm>
        </p:spPr>
        <p:txBody>
          <a:bodyPr/>
          <a:lstStyle/>
          <a:p>
            <a:pPr>
              <a:spcAft>
                <a:spcPts val="600"/>
              </a:spcAft>
            </a:pPr>
            <a:fld id="{1437450A-6C25-4B4D-B27D-E1E9B2CE4682}" type="slidenum">
              <a:rPr lang="en-US" smtClean="0">
                <a:solidFill>
                  <a:srgbClr val="FFFFFF"/>
                </a:solidFill>
                <a:effectLst>
                  <a:outerShdw blurRad="38100" dist="38100" dir="2700000" algn="tl">
                    <a:srgbClr val="000000">
                      <a:alpha val="43137"/>
                    </a:srgbClr>
                  </a:outerShdw>
                </a:effectLst>
              </a:rPr>
              <a:pPr>
                <a:spcAft>
                  <a:spcPts val="600"/>
                </a:spcAft>
              </a:pPr>
              <a:t>8</a:t>
            </a:fld>
            <a:endParaRPr lang="en-US">
              <a:solidFill>
                <a:srgbClr val="FFFFFF"/>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F7FABDD1-12AD-DD81-F4EF-2CFFD20818DD}"/>
              </a:ext>
            </a:extLst>
          </p:cNvPr>
          <p:cNvCxnSpPr/>
          <p:nvPr/>
        </p:nvCxnSpPr>
        <p:spPr>
          <a:xfrm flipH="1">
            <a:off x="0" y="6126480"/>
            <a:ext cx="12261273" cy="0"/>
          </a:xfrm>
          <a:prstGeom prst="line">
            <a:avLst/>
          </a:prstGeom>
          <a:ln>
            <a:solidFill>
              <a:schemeClr val="bg2"/>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mc:Choice xmlns:am3d="http://schemas.microsoft.com/office/drawing/2017/model3d" Requires="am3d">
          <p:graphicFrame>
            <p:nvGraphicFramePr>
              <p:cNvPr id="7" name="3D Model 6" descr="Surface Studio">
                <a:extLst>
                  <a:ext uri="{FF2B5EF4-FFF2-40B4-BE49-F238E27FC236}">
                    <a16:creationId xmlns:a16="http://schemas.microsoft.com/office/drawing/2014/main" id="{BBDFAB9F-035C-1E24-179E-CF866E7614D1}"/>
                  </a:ext>
                </a:extLst>
              </p:cNvPr>
              <p:cNvGraphicFramePr>
                <a:graphicFrameLocks noChangeAspect="1"/>
              </p:cNvGraphicFramePr>
              <p:nvPr/>
            </p:nvGraphicFramePr>
            <p:xfrm>
              <a:off x="-699614" y="1958120"/>
              <a:ext cx="7445483" cy="5826786"/>
            </p:xfrm>
            <a:graphic>
              <a:graphicData uri="http://schemas.microsoft.com/office/drawing/2017/model3d">
                <am3d:model3d r:embed="rId3">
                  <am3d:spPr>
                    <a:xfrm>
                      <a:off x="0" y="0"/>
                      <a:ext cx="7445483" cy="5826786"/>
                    </a:xfrm>
                    <a:prstGeom prst="rect">
                      <a:avLst/>
                    </a:prstGeom>
                  </am3d:spPr>
                  <am3d:camera>
                    <am3d:pos x="0" y="0" z="70239771"/>
                    <am3d:up dx="0" dy="36000000" dz="0"/>
                    <am3d:lookAt x="0" y="0" z="0"/>
                    <am3d:perspective fov="2700000"/>
                  </am3d:camera>
                  <am3d:trans>
                    <am3d:meterPerModelUnit n="1560118" d="1000000"/>
                    <am3d:preTrans dx="5587223" dy="-15750189" dz="-3"/>
                    <am3d:scale>
                      <am3d:sx n="1000000" d="1000000"/>
                      <am3d:sy n="1000000" d="1000000"/>
                      <am3d:sz n="1000000" d="1000000"/>
                    </am3d:scale>
                    <am3d:rot ax="-9331032" ay="3613974" az="-9505965"/>
                    <am3d:postTrans dx="0" dy="0" dz="0"/>
                  </am3d:trans>
                  <am3d:raster rName="Office3DRenderer" rVer="16.0.8326">
                    <am3d:blip r:embed="rId4"/>
                  </am3d:raster>
                  <am3d:objViewport viewportSz="1016851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Surface Studio">
                <a:extLst>
                  <a:ext uri="{FF2B5EF4-FFF2-40B4-BE49-F238E27FC236}">
                    <a16:creationId xmlns:a16="http://schemas.microsoft.com/office/drawing/2014/main" id="{BBDFAB9F-035C-1E24-179E-CF866E7614D1}"/>
                  </a:ext>
                </a:extLst>
              </p:cNvPr>
              <p:cNvPicPr>
                <a:picLocks noGrp="1" noRot="1" noChangeAspect="1" noMove="1" noResize="1" noEditPoints="1" noAdjustHandles="1" noChangeArrowheads="1" noChangeShapeType="1" noCrop="1"/>
              </p:cNvPicPr>
              <p:nvPr/>
            </p:nvPicPr>
            <p:blipFill>
              <a:blip r:embed="rId4"/>
              <a:stretch>
                <a:fillRect/>
              </a:stretch>
            </p:blipFill>
            <p:spPr>
              <a:xfrm>
                <a:off x="-699614" y="1958120"/>
                <a:ext cx="7445483" cy="5826786"/>
              </a:xfrm>
              <a:prstGeom prst="rect">
                <a:avLst/>
              </a:prstGeom>
            </p:spPr>
          </p:pic>
        </mc:Fallback>
      </mc:AlternateContent>
      <p:sp>
        <p:nvSpPr>
          <p:cNvPr id="10" name="Rectangle: Rounded Corners 9">
            <a:extLst>
              <a:ext uri="{FF2B5EF4-FFF2-40B4-BE49-F238E27FC236}">
                <a16:creationId xmlns:a16="http://schemas.microsoft.com/office/drawing/2014/main" id="{C5BD86C9-46E1-337E-C1EB-EE1A52B7199F}"/>
              </a:ext>
            </a:extLst>
          </p:cNvPr>
          <p:cNvSpPr/>
          <p:nvPr/>
        </p:nvSpPr>
        <p:spPr>
          <a:xfrm>
            <a:off x="847726" y="1031361"/>
            <a:ext cx="8586896" cy="4613830"/>
          </a:xfrm>
          <a:prstGeom prst="roundRect">
            <a:avLst/>
          </a:prstGeom>
          <a:solidFill>
            <a:srgbClr val="FF6600"/>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7F98122-76CA-FC53-773A-EEBA3D957B5D}"/>
              </a:ext>
            </a:extLst>
          </p:cNvPr>
          <p:cNvSpPr txBox="1"/>
          <p:nvPr/>
        </p:nvSpPr>
        <p:spPr>
          <a:xfrm rot="5400000">
            <a:off x="4994092" y="-169972"/>
            <a:ext cx="646331" cy="3329426"/>
          </a:xfrm>
          <a:prstGeom prst="rect">
            <a:avLst/>
          </a:prstGeom>
          <a:noFill/>
        </p:spPr>
        <p:txBody>
          <a:bodyPr vert="vert270" wrap="square" rtlCol="0">
            <a:spAutoFit/>
          </a:bodyPr>
          <a:lstStyle/>
          <a:p>
            <a:r>
              <a:rPr lang="en-US" sz="3000" dirty="0"/>
              <a:t>ORDERS SERVICE</a:t>
            </a:r>
          </a:p>
        </p:txBody>
      </p:sp>
      <p:sp>
        <p:nvSpPr>
          <p:cNvPr id="12" name="Rectangle: Rounded Corners 11">
            <a:extLst>
              <a:ext uri="{FF2B5EF4-FFF2-40B4-BE49-F238E27FC236}">
                <a16:creationId xmlns:a16="http://schemas.microsoft.com/office/drawing/2014/main" id="{980D4689-D3B6-E22D-F84B-AFB8638E1F6C}"/>
              </a:ext>
            </a:extLst>
          </p:cNvPr>
          <p:cNvSpPr/>
          <p:nvPr/>
        </p:nvSpPr>
        <p:spPr>
          <a:xfrm>
            <a:off x="9686260" y="702101"/>
            <a:ext cx="1392865" cy="4762690"/>
          </a:xfrm>
          <a:prstGeom prst="roundRect">
            <a:avLst/>
          </a:prstGeom>
          <a:solidFill>
            <a:schemeClr val="accent1">
              <a:lumMod val="60000"/>
              <a:lumOff val="40000"/>
            </a:schemeClr>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EF9C5CF-A584-1DED-F62C-F127AC777C95}"/>
              </a:ext>
            </a:extLst>
          </p:cNvPr>
          <p:cNvSpPr txBox="1"/>
          <p:nvPr/>
        </p:nvSpPr>
        <p:spPr>
          <a:xfrm rot="10800000">
            <a:off x="10036479" y="1445508"/>
            <a:ext cx="677108" cy="3207238"/>
          </a:xfrm>
          <a:prstGeom prst="rect">
            <a:avLst/>
          </a:prstGeom>
          <a:noFill/>
        </p:spPr>
        <p:txBody>
          <a:bodyPr vert="vert270" wrap="square" rtlCol="0">
            <a:spAutoFit/>
          </a:bodyPr>
          <a:lstStyle/>
          <a:p>
            <a:r>
              <a:rPr lang="en-US" sz="3200" dirty="0"/>
              <a:t>USERS SERVICE</a:t>
            </a:r>
          </a:p>
        </p:txBody>
      </p:sp>
      <p:sp>
        <p:nvSpPr>
          <p:cNvPr id="14" name="Rectangle: Rounded Corners 13">
            <a:extLst>
              <a:ext uri="{FF2B5EF4-FFF2-40B4-BE49-F238E27FC236}">
                <a16:creationId xmlns:a16="http://schemas.microsoft.com/office/drawing/2014/main" id="{F1269564-BA7E-BA22-2BDA-3C289C7AC46F}"/>
              </a:ext>
            </a:extLst>
          </p:cNvPr>
          <p:cNvSpPr/>
          <p:nvPr/>
        </p:nvSpPr>
        <p:spPr>
          <a:xfrm>
            <a:off x="10547497" y="981383"/>
            <a:ext cx="1392865" cy="4944137"/>
          </a:xfrm>
          <a:prstGeom prst="roundRect">
            <a:avLst/>
          </a:prstGeom>
          <a:solidFill>
            <a:schemeClr val="bg2">
              <a:lumMod val="25000"/>
            </a:schemeClr>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4A3373D6-F712-0E8A-47CB-B268C09EFEB7}"/>
              </a:ext>
            </a:extLst>
          </p:cNvPr>
          <p:cNvSpPr txBox="1"/>
          <p:nvPr/>
        </p:nvSpPr>
        <p:spPr>
          <a:xfrm rot="10800000">
            <a:off x="10804567" y="1844219"/>
            <a:ext cx="923330" cy="5114260"/>
          </a:xfrm>
          <a:prstGeom prst="rect">
            <a:avLst/>
          </a:prstGeom>
          <a:noFill/>
        </p:spPr>
        <p:txBody>
          <a:bodyPr vert="vert270" wrap="square" rtlCol="0">
            <a:spAutoFit/>
          </a:bodyPr>
          <a:lstStyle/>
          <a:p>
            <a:r>
              <a:rPr lang="en-US" sz="4800" dirty="0">
                <a:solidFill>
                  <a:schemeClr val="bg1"/>
                </a:solidFill>
                <a:latin typeface="Franklin Gothic Medium" panose="020B0603020102020204" pitchFamily="34" charset="0"/>
              </a:rPr>
              <a:t>ENDPOINTS</a:t>
            </a:r>
          </a:p>
        </p:txBody>
      </p:sp>
      <p:graphicFrame>
        <p:nvGraphicFramePr>
          <p:cNvPr id="2" name="Table 2">
            <a:extLst>
              <a:ext uri="{FF2B5EF4-FFF2-40B4-BE49-F238E27FC236}">
                <a16:creationId xmlns:a16="http://schemas.microsoft.com/office/drawing/2014/main" id="{FA62BA9C-E4BE-1A35-05C9-DF004E1EEC9F}"/>
              </a:ext>
            </a:extLst>
          </p:cNvPr>
          <p:cNvGraphicFramePr>
            <a:graphicFrameLocks noGrp="1"/>
          </p:cNvGraphicFramePr>
          <p:nvPr>
            <p:extLst>
              <p:ext uri="{D42A27DB-BD31-4B8C-83A1-F6EECF244321}">
                <p14:modId xmlns:p14="http://schemas.microsoft.com/office/powerpoint/2010/main" val="2802726221"/>
              </p:ext>
            </p:extLst>
          </p:nvPr>
        </p:nvGraphicFramePr>
        <p:xfrm>
          <a:off x="1172452" y="2031793"/>
          <a:ext cx="8128000" cy="2839720"/>
        </p:xfrm>
        <a:graphic>
          <a:graphicData uri="http://schemas.openxmlformats.org/drawingml/2006/table">
            <a:tbl>
              <a:tblPr firstRow="1" bandRow="1">
                <a:tableStyleId>{073A0DAA-6AF3-43AB-8588-CEC1D06C72B9}</a:tableStyleId>
              </a:tblPr>
              <a:tblGrid>
                <a:gridCol w="1690131">
                  <a:extLst>
                    <a:ext uri="{9D8B030D-6E8A-4147-A177-3AD203B41FA5}">
                      <a16:colId xmlns:a16="http://schemas.microsoft.com/office/drawing/2014/main" val="1523116976"/>
                    </a:ext>
                  </a:extLst>
                </a:gridCol>
                <a:gridCol w="1435395">
                  <a:extLst>
                    <a:ext uri="{9D8B030D-6E8A-4147-A177-3AD203B41FA5}">
                      <a16:colId xmlns:a16="http://schemas.microsoft.com/office/drawing/2014/main" val="2977066231"/>
                    </a:ext>
                  </a:extLst>
                </a:gridCol>
                <a:gridCol w="3168503">
                  <a:extLst>
                    <a:ext uri="{9D8B030D-6E8A-4147-A177-3AD203B41FA5}">
                      <a16:colId xmlns:a16="http://schemas.microsoft.com/office/drawing/2014/main" val="2269424259"/>
                    </a:ext>
                  </a:extLst>
                </a:gridCol>
                <a:gridCol w="1833971">
                  <a:extLst>
                    <a:ext uri="{9D8B030D-6E8A-4147-A177-3AD203B41FA5}">
                      <a16:colId xmlns:a16="http://schemas.microsoft.com/office/drawing/2014/main" val="517216515"/>
                    </a:ext>
                  </a:extLst>
                </a:gridCol>
              </a:tblGrid>
              <a:tr h="589277">
                <a:tc>
                  <a:txBody>
                    <a:bodyPr/>
                    <a:lstStyle/>
                    <a:p>
                      <a:endParaRPr lang="en-US" sz="1800" dirty="0"/>
                    </a:p>
                  </a:txBody>
                  <a:tcPr/>
                </a:tc>
                <a:tc>
                  <a:txBody>
                    <a:bodyPr/>
                    <a:lstStyle/>
                    <a:p>
                      <a:r>
                        <a:rPr lang="en-US" sz="1800" dirty="0"/>
                        <a:t>HTTP METHOD</a:t>
                      </a:r>
                    </a:p>
                  </a:txBody>
                  <a:tcPr/>
                </a:tc>
                <a:tc>
                  <a:txBody>
                    <a:bodyPr/>
                    <a:lstStyle/>
                    <a:p>
                      <a:r>
                        <a:rPr lang="en-US" sz="1800" dirty="0"/>
                        <a:t>URL</a:t>
                      </a:r>
                    </a:p>
                  </a:txBody>
                  <a:tcPr/>
                </a:tc>
                <a:tc>
                  <a:txBody>
                    <a:bodyPr/>
                    <a:lstStyle/>
                    <a:p>
                      <a:r>
                        <a:rPr lang="en-US" sz="1800" dirty="0"/>
                        <a:t>RESULT</a:t>
                      </a:r>
                    </a:p>
                  </a:txBody>
                  <a:tcPr/>
                </a:tc>
                <a:extLst>
                  <a:ext uri="{0D108BD9-81ED-4DB2-BD59-A6C34878D82A}">
                    <a16:rowId xmlns:a16="http://schemas.microsoft.com/office/drawing/2014/main" val="531285841"/>
                  </a:ext>
                </a:extLst>
              </a:tr>
              <a:tr h="370840">
                <a:tc>
                  <a:txBody>
                    <a:bodyPr/>
                    <a:lstStyle/>
                    <a:p>
                      <a:r>
                        <a:rPr lang="en-US" sz="1800" dirty="0"/>
                        <a:t>Add Order</a:t>
                      </a:r>
                    </a:p>
                  </a:txBody>
                  <a:tcPr/>
                </a:tc>
                <a:tc>
                  <a:txBody>
                    <a:bodyPr/>
                    <a:lstStyle/>
                    <a:p>
                      <a:r>
                        <a:rPr lang="en-US" sz="1800" dirty="0"/>
                        <a:t>POST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http://localhost:8082/orders</a:t>
                      </a:r>
                      <a:endParaRPr lang="en-US" sz="1800" b="0" kern="1200" dirty="0">
                        <a:solidFill>
                          <a:schemeClr val="dk1"/>
                        </a:solidFill>
                        <a:effectLst/>
                        <a:latin typeface="+mn-lt"/>
                        <a:ea typeface="+mn-ea"/>
                        <a:cs typeface="+mn-cs"/>
                      </a:endParaRPr>
                    </a:p>
                  </a:txBody>
                  <a:tcPr/>
                </a:tc>
                <a:tc>
                  <a:txBody>
                    <a:bodyPr/>
                    <a:lstStyle/>
                    <a:p>
                      <a:r>
                        <a:rPr lang="en-US" sz="1800" dirty="0"/>
                        <a:t>Create Order</a:t>
                      </a:r>
                    </a:p>
                  </a:txBody>
                  <a:tcPr/>
                </a:tc>
                <a:extLst>
                  <a:ext uri="{0D108BD9-81ED-4DB2-BD59-A6C34878D82A}">
                    <a16:rowId xmlns:a16="http://schemas.microsoft.com/office/drawing/2014/main" val="3521966521"/>
                  </a:ext>
                </a:extLst>
              </a:tr>
              <a:tr h="370840">
                <a:tc>
                  <a:txBody>
                    <a:bodyPr/>
                    <a:lstStyle/>
                    <a:p>
                      <a:r>
                        <a:rPr lang="en-US" sz="1800" dirty="0"/>
                        <a:t>Order delete</a:t>
                      </a:r>
                    </a:p>
                  </a:txBody>
                  <a:tcPr/>
                </a:tc>
                <a:tc>
                  <a:txBody>
                    <a:bodyPr/>
                    <a:lstStyle/>
                    <a:p>
                      <a:r>
                        <a:rPr lang="en-US" sz="1800" dirty="0"/>
                        <a:t>DELETE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http://localhost:8082/orders?iid={id}</a:t>
                      </a:r>
                      <a:endParaRPr lang="en-US" sz="1800" b="0" kern="1200" dirty="0">
                        <a:solidFill>
                          <a:schemeClr val="dk1"/>
                        </a:solidFill>
                        <a:effectLst/>
                        <a:latin typeface="+mn-lt"/>
                        <a:ea typeface="+mn-ea"/>
                        <a:cs typeface="+mn-cs"/>
                      </a:endParaRPr>
                    </a:p>
                  </a:txBody>
                  <a:tcPr/>
                </a:tc>
                <a:tc>
                  <a:txBody>
                    <a:bodyPr/>
                    <a:lstStyle/>
                    <a:p>
                      <a:r>
                        <a:rPr lang="en-US" sz="1800" dirty="0"/>
                        <a:t>Delete order existing order id</a:t>
                      </a:r>
                    </a:p>
                  </a:txBody>
                  <a:tcPr/>
                </a:tc>
                <a:extLst>
                  <a:ext uri="{0D108BD9-81ED-4DB2-BD59-A6C34878D82A}">
                    <a16:rowId xmlns:a16="http://schemas.microsoft.com/office/drawing/2014/main" val="858738746"/>
                  </a:ext>
                </a:extLst>
              </a:tr>
              <a:tr h="370840">
                <a:tc>
                  <a:txBody>
                    <a:bodyPr/>
                    <a:lstStyle/>
                    <a:p>
                      <a:r>
                        <a:rPr lang="en-US" sz="1800" dirty="0"/>
                        <a:t>Order history</a:t>
                      </a:r>
                    </a:p>
                  </a:txBody>
                  <a:tcPr/>
                </a:tc>
                <a:tc>
                  <a:txBody>
                    <a:bodyPr/>
                    <a:lstStyle/>
                    <a:p>
                      <a:r>
                        <a:rPr lang="en-US" sz="1800" dirty="0"/>
                        <a:t>GET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http://localhost:8082/</a:t>
                      </a:r>
                      <a:r>
                        <a:rPr lang="en-US" dirty="0"/>
                        <a:t>order</a:t>
                      </a:r>
                      <a:r>
                        <a:rPr lang="en-US" sz="1800" b="0" kern="1200" dirty="0">
                          <a:solidFill>
                            <a:schemeClr val="dk1"/>
                          </a:solidFill>
                          <a:effectLst/>
                        </a:rPr>
                        <a:t>?userid={id} &amp;username={username}</a:t>
                      </a:r>
                    </a:p>
                    <a:p>
                      <a:endParaRPr lang="en-US" sz="1800" dirty="0"/>
                    </a:p>
                  </a:txBody>
                  <a:tcPr/>
                </a:tc>
                <a:tc>
                  <a:txBody>
                    <a:bodyPr/>
                    <a:lstStyle/>
                    <a:p>
                      <a:r>
                        <a:rPr lang="en-US" sz="1800" dirty="0"/>
                        <a:t>View all order list by user id and username</a:t>
                      </a:r>
                    </a:p>
                  </a:txBody>
                  <a:tcPr/>
                </a:tc>
                <a:extLst>
                  <a:ext uri="{0D108BD9-81ED-4DB2-BD59-A6C34878D82A}">
                    <a16:rowId xmlns:a16="http://schemas.microsoft.com/office/drawing/2014/main" val="399470522"/>
                  </a:ext>
                </a:extLst>
              </a:tr>
            </a:tbl>
          </a:graphicData>
        </a:graphic>
      </p:graphicFrame>
    </p:spTree>
    <p:extLst>
      <p:ext uri="{BB962C8B-B14F-4D97-AF65-F5344CB8AC3E}">
        <p14:creationId xmlns:p14="http://schemas.microsoft.com/office/powerpoint/2010/main" val="667463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iangular abstract background">
            <a:extLst>
              <a:ext uri="{FF2B5EF4-FFF2-40B4-BE49-F238E27FC236}">
                <a16:creationId xmlns:a16="http://schemas.microsoft.com/office/drawing/2014/main" id="{6599C24C-2B6D-15D9-7EC7-3091C13114BC}"/>
              </a:ext>
            </a:extLst>
          </p:cNvPr>
          <p:cNvPicPr>
            <a:picLocks noChangeAspect="1"/>
          </p:cNvPicPr>
          <p:nvPr/>
        </p:nvPicPr>
        <p:blipFill rotWithShape="1">
          <a:blip r:embed="rId2"/>
          <a:srcRect t="15730"/>
          <a:stretch/>
        </p:blipFill>
        <p:spPr>
          <a:xfrm>
            <a:off x="20" y="-1"/>
            <a:ext cx="12191980" cy="6858000"/>
          </a:xfrm>
          <a:prstGeom prst="rect">
            <a:avLst/>
          </a:prstGeom>
          <a:noFill/>
        </p:spPr>
      </p:pic>
      <p:sp>
        <p:nvSpPr>
          <p:cNvPr id="34" name="Date Placeholder 1">
            <a:extLst>
              <a:ext uri="{FF2B5EF4-FFF2-40B4-BE49-F238E27FC236}">
                <a16:creationId xmlns:a16="http://schemas.microsoft.com/office/drawing/2014/main" id="{85845753-9D1A-F6C4-5A93-6CC710808C05}"/>
              </a:ext>
            </a:extLst>
          </p:cNvPr>
          <p:cNvSpPr>
            <a:spLocks noGrp="1"/>
          </p:cNvSpPr>
          <p:nvPr>
            <p:ph type="dt" sz="half" idx="10"/>
          </p:nvPr>
        </p:nvSpPr>
        <p:spPr>
          <a:xfrm>
            <a:off x="847726" y="6199188"/>
            <a:ext cx="2743200" cy="365125"/>
          </a:xfrm>
        </p:spPr>
        <p:txBody>
          <a:bodyPr/>
          <a:lstStyle/>
          <a:p>
            <a:pPr>
              <a:spcAft>
                <a:spcPts val="600"/>
              </a:spcAft>
            </a:pPr>
            <a:fld id="{1A349AFB-4DEB-4EB6-B1C6-51E5328FD435}" type="datetime1">
              <a:rPr lang="en-US" smtClean="0">
                <a:solidFill>
                  <a:srgbClr val="FFFFFF"/>
                </a:solidFill>
                <a:effectLst>
                  <a:outerShdw blurRad="38100" dist="38100" dir="2700000" algn="tl">
                    <a:srgbClr val="000000">
                      <a:alpha val="43137"/>
                    </a:srgbClr>
                  </a:outerShdw>
                </a:effectLst>
              </a:rPr>
              <a:pPr>
                <a:spcAft>
                  <a:spcPts val="600"/>
                </a:spcAft>
              </a:pPr>
              <a:t>4/2/2023</a:t>
            </a:fld>
            <a:endParaRPr lang="en-US">
              <a:solidFill>
                <a:srgbClr val="FFFFFF"/>
              </a:solidFill>
              <a:effectLst>
                <a:outerShdw blurRad="38100" dist="38100" dir="2700000" algn="tl">
                  <a:srgbClr val="000000">
                    <a:alpha val="43137"/>
                  </a:srgbClr>
                </a:outerShdw>
              </a:effectLst>
            </a:endParaRPr>
          </a:p>
        </p:txBody>
      </p:sp>
      <p:sp>
        <p:nvSpPr>
          <p:cNvPr id="35" name="Footer Placeholder 2">
            <a:extLst>
              <a:ext uri="{FF2B5EF4-FFF2-40B4-BE49-F238E27FC236}">
                <a16:creationId xmlns:a16="http://schemas.microsoft.com/office/drawing/2014/main" id="{156E096B-72C4-5CDD-9CA6-2FE742C4D984}"/>
              </a:ext>
            </a:extLst>
          </p:cNvPr>
          <p:cNvSpPr>
            <a:spLocks noGrp="1"/>
          </p:cNvSpPr>
          <p:nvPr>
            <p:ph type="ftr" sz="quarter" idx="11"/>
          </p:nvPr>
        </p:nvSpPr>
        <p:spPr>
          <a:xfrm>
            <a:off x="7510146" y="6157800"/>
            <a:ext cx="3409951" cy="365125"/>
          </a:xfrm>
        </p:spPr>
        <p:txBody>
          <a:bodyPr/>
          <a:lstStyle/>
          <a:p>
            <a:pPr algn="ctr">
              <a:spcAft>
                <a:spcPts val="600"/>
              </a:spcAft>
            </a:pPr>
            <a:r>
              <a:rPr lang="en-US" sz="1400" dirty="0">
                <a:solidFill>
                  <a:srgbClr val="FFFFFF"/>
                </a:solidFill>
                <a:effectLst>
                  <a:outerShdw blurRad="38100" dist="38100" dir="2700000" algn="tl">
                    <a:srgbClr val="000000">
                      <a:alpha val="43137"/>
                    </a:srgbClr>
                  </a:outerShdw>
                </a:effectLst>
              </a:rPr>
              <a:t>National Institute of Business Management</a:t>
            </a:r>
          </a:p>
        </p:txBody>
      </p:sp>
      <p:sp>
        <p:nvSpPr>
          <p:cNvPr id="36" name="Slide Number Placeholder 3">
            <a:extLst>
              <a:ext uri="{FF2B5EF4-FFF2-40B4-BE49-F238E27FC236}">
                <a16:creationId xmlns:a16="http://schemas.microsoft.com/office/drawing/2014/main" id="{1734AE31-EC58-04FA-6700-4DF050997854}"/>
              </a:ext>
            </a:extLst>
          </p:cNvPr>
          <p:cNvSpPr>
            <a:spLocks noGrp="1"/>
          </p:cNvSpPr>
          <p:nvPr>
            <p:ph type="sldNum" sz="quarter" idx="12"/>
          </p:nvPr>
        </p:nvSpPr>
        <p:spPr>
          <a:xfrm>
            <a:off x="10728107" y="6199188"/>
            <a:ext cx="619125" cy="365125"/>
          </a:xfrm>
        </p:spPr>
        <p:txBody>
          <a:bodyPr/>
          <a:lstStyle/>
          <a:p>
            <a:pPr>
              <a:spcAft>
                <a:spcPts val="600"/>
              </a:spcAft>
            </a:pPr>
            <a:fld id="{1437450A-6C25-4B4D-B27D-E1E9B2CE4682}" type="slidenum">
              <a:rPr lang="en-US" smtClean="0">
                <a:solidFill>
                  <a:srgbClr val="FFFFFF"/>
                </a:solidFill>
                <a:effectLst>
                  <a:outerShdw blurRad="38100" dist="38100" dir="2700000" algn="tl">
                    <a:srgbClr val="000000">
                      <a:alpha val="43137"/>
                    </a:srgbClr>
                  </a:outerShdw>
                </a:effectLst>
              </a:rPr>
              <a:pPr>
                <a:spcAft>
                  <a:spcPts val="600"/>
                </a:spcAft>
              </a:pPr>
              <a:t>9</a:t>
            </a:fld>
            <a:endParaRPr lang="en-US">
              <a:solidFill>
                <a:srgbClr val="FFFFFF"/>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F7FABDD1-12AD-DD81-F4EF-2CFFD20818DD}"/>
              </a:ext>
            </a:extLst>
          </p:cNvPr>
          <p:cNvCxnSpPr/>
          <p:nvPr/>
        </p:nvCxnSpPr>
        <p:spPr>
          <a:xfrm flipH="1">
            <a:off x="0" y="6126480"/>
            <a:ext cx="12261273" cy="0"/>
          </a:xfrm>
          <a:prstGeom prst="line">
            <a:avLst/>
          </a:prstGeom>
          <a:ln>
            <a:solidFill>
              <a:schemeClr val="bg2"/>
            </a:solidFill>
          </a:ln>
        </p:spPr>
        <p:style>
          <a:lnRef idx="3">
            <a:schemeClr val="accent3"/>
          </a:lnRef>
          <a:fillRef idx="0">
            <a:schemeClr val="accent3"/>
          </a:fillRef>
          <a:effectRef idx="2">
            <a:schemeClr val="accent3"/>
          </a:effectRef>
          <a:fontRef idx="minor">
            <a:schemeClr val="tx1"/>
          </a:fontRef>
        </p:style>
      </p:cxnSp>
      <mc:AlternateContent xmlns:mc="http://schemas.openxmlformats.org/markup-compatibility/2006">
        <mc:Choice xmlns:am3d="http://schemas.microsoft.com/office/drawing/2017/model3d" Requires="am3d">
          <p:graphicFrame>
            <p:nvGraphicFramePr>
              <p:cNvPr id="7" name="3D Model 6" descr="Surface Studio">
                <a:extLst>
                  <a:ext uri="{FF2B5EF4-FFF2-40B4-BE49-F238E27FC236}">
                    <a16:creationId xmlns:a16="http://schemas.microsoft.com/office/drawing/2014/main" id="{BBDFAB9F-035C-1E24-179E-CF866E7614D1}"/>
                  </a:ext>
                </a:extLst>
              </p:cNvPr>
              <p:cNvGraphicFramePr>
                <a:graphicFrameLocks noChangeAspect="1"/>
              </p:cNvGraphicFramePr>
              <p:nvPr>
                <p:extLst>
                  <p:ext uri="{D42A27DB-BD31-4B8C-83A1-F6EECF244321}">
                    <p14:modId xmlns:p14="http://schemas.microsoft.com/office/powerpoint/2010/main" val="1356751180"/>
                  </p:ext>
                </p:extLst>
              </p:nvPr>
            </p:nvGraphicFramePr>
            <p:xfrm>
              <a:off x="-699612" y="1958120"/>
              <a:ext cx="7445479" cy="5826785"/>
            </p:xfrm>
            <a:graphic>
              <a:graphicData uri="http://schemas.microsoft.com/office/drawing/2017/model3d">
                <am3d:model3d r:embed="rId3">
                  <am3d:spPr>
                    <a:xfrm>
                      <a:off x="0" y="0"/>
                      <a:ext cx="7445479" cy="5826785"/>
                    </a:xfrm>
                    <a:prstGeom prst="rect">
                      <a:avLst/>
                    </a:prstGeom>
                  </am3d:spPr>
                  <am3d:camera>
                    <am3d:pos x="0" y="0" z="70239771"/>
                    <am3d:up dx="0" dy="36000000" dz="0"/>
                    <am3d:lookAt x="0" y="0" z="0"/>
                    <am3d:perspective fov="2700000"/>
                  </am3d:camera>
                  <am3d:trans>
                    <am3d:meterPerModelUnit n="1560118" d="1000000"/>
                    <am3d:preTrans dx="5587223" dy="-15750189" dz="-3"/>
                    <am3d:scale>
                      <am3d:sx n="1000000" d="1000000"/>
                      <am3d:sy n="1000000" d="1000000"/>
                      <am3d:sz n="1000000" d="1000000"/>
                    </am3d:scale>
                    <am3d:rot ax="-9331032" ay="3613974" az="-9505965"/>
                    <am3d:postTrans dx="0" dy="0" dz="0"/>
                  </am3d:trans>
                  <am3d:raster rName="Office3DRenderer" rVer="16.0.8326">
                    <am3d:blip r:embed="rId4"/>
                  </am3d:raster>
                  <am3d:objViewport viewportSz="1016850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Surface Studio">
                <a:extLst>
                  <a:ext uri="{FF2B5EF4-FFF2-40B4-BE49-F238E27FC236}">
                    <a16:creationId xmlns:a16="http://schemas.microsoft.com/office/drawing/2014/main" id="{BBDFAB9F-035C-1E24-179E-CF866E7614D1}"/>
                  </a:ext>
                </a:extLst>
              </p:cNvPr>
              <p:cNvPicPr>
                <a:picLocks noGrp="1" noRot="1" noChangeAspect="1" noMove="1" noResize="1" noEditPoints="1" noAdjustHandles="1" noChangeArrowheads="1" noChangeShapeType="1" noCrop="1"/>
              </p:cNvPicPr>
              <p:nvPr/>
            </p:nvPicPr>
            <p:blipFill>
              <a:blip r:embed="rId4"/>
              <a:stretch>
                <a:fillRect/>
              </a:stretch>
            </p:blipFill>
            <p:spPr>
              <a:xfrm>
                <a:off x="-699612" y="1958120"/>
                <a:ext cx="7445479" cy="5826785"/>
              </a:xfrm>
              <a:prstGeom prst="rect">
                <a:avLst/>
              </a:prstGeom>
            </p:spPr>
          </p:pic>
        </mc:Fallback>
      </mc:AlternateContent>
      <p:sp>
        <p:nvSpPr>
          <p:cNvPr id="10" name="Rectangle: Rounded Corners 9">
            <a:extLst>
              <a:ext uri="{FF2B5EF4-FFF2-40B4-BE49-F238E27FC236}">
                <a16:creationId xmlns:a16="http://schemas.microsoft.com/office/drawing/2014/main" id="{C5BD86C9-46E1-337E-C1EB-EE1A52B7199F}"/>
              </a:ext>
            </a:extLst>
          </p:cNvPr>
          <p:cNvSpPr/>
          <p:nvPr/>
        </p:nvSpPr>
        <p:spPr>
          <a:xfrm>
            <a:off x="8690528" y="1031361"/>
            <a:ext cx="1392865" cy="4613830"/>
          </a:xfrm>
          <a:prstGeom prst="roundRect">
            <a:avLst/>
          </a:prstGeom>
          <a:solidFill>
            <a:srgbClr val="FF6600"/>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7F98122-76CA-FC53-773A-EEBA3D957B5D}"/>
              </a:ext>
            </a:extLst>
          </p:cNvPr>
          <p:cNvSpPr txBox="1"/>
          <p:nvPr/>
        </p:nvSpPr>
        <p:spPr>
          <a:xfrm rot="10800000">
            <a:off x="9037488" y="1673563"/>
            <a:ext cx="646331" cy="3329426"/>
          </a:xfrm>
          <a:prstGeom prst="rect">
            <a:avLst/>
          </a:prstGeom>
          <a:noFill/>
        </p:spPr>
        <p:txBody>
          <a:bodyPr vert="vert270" wrap="square" rtlCol="0">
            <a:spAutoFit/>
          </a:bodyPr>
          <a:lstStyle/>
          <a:p>
            <a:r>
              <a:rPr lang="en-US" sz="3000" dirty="0"/>
              <a:t>ORDERS SERVICE</a:t>
            </a:r>
          </a:p>
        </p:txBody>
      </p:sp>
      <p:sp>
        <p:nvSpPr>
          <p:cNvPr id="12" name="Rectangle: Rounded Corners 11">
            <a:extLst>
              <a:ext uri="{FF2B5EF4-FFF2-40B4-BE49-F238E27FC236}">
                <a16:creationId xmlns:a16="http://schemas.microsoft.com/office/drawing/2014/main" id="{980D4689-D3B6-E22D-F84B-AFB8638E1F6C}"/>
              </a:ext>
            </a:extLst>
          </p:cNvPr>
          <p:cNvSpPr/>
          <p:nvPr/>
        </p:nvSpPr>
        <p:spPr>
          <a:xfrm>
            <a:off x="9686260" y="702101"/>
            <a:ext cx="1392865" cy="4762690"/>
          </a:xfrm>
          <a:prstGeom prst="roundRect">
            <a:avLst/>
          </a:prstGeom>
          <a:solidFill>
            <a:schemeClr val="accent1">
              <a:lumMod val="60000"/>
              <a:lumOff val="40000"/>
            </a:schemeClr>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EF9C5CF-A584-1DED-F62C-F127AC777C95}"/>
              </a:ext>
            </a:extLst>
          </p:cNvPr>
          <p:cNvSpPr txBox="1"/>
          <p:nvPr/>
        </p:nvSpPr>
        <p:spPr>
          <a:xfrm rot="10800000">
            <a:off x="10036479" y="1445508"/>
            <a:ext cx="677108" cy="3207238"/>
          </a:xfrm>
          <a:prstGeom prst="rect">
            <a:avLst/>
          </a:prstGeom>
          <a:noFill/>
        </p:spPr>
        <p:txBody>
          <a:bodyPr vert="vert270" wrap="square" rtlCol="0">
            <a:spAutoFit/>
          </a:bodyPr>
          <a:lstStyle/>
          <a:p>
            <a:r>
              <a:rPr lang="en-US" sz="3200" dirty="0"/>
              <a:t>USERS SERVICE</a:t>
            </a:r>
          </a:p>
        </p:txBody>
      </p:sp>
      <p:sp>
        <p:nvSpPr>
          <p:cNvPr id="14" name="Rectangle: Rounded Corners 13">
            <a:extLst>
              <a:ext uri="{FF2B5EF4-FFF2-40B4-BE49-F238E27FC236}">
                <a16:creationId xmlns:a16="http://schemas.microsoft.com/office/drawing/2014/main" id="{F1269564-BA7E-BA22-2BDA-3C289C7AC46F}"/>
              </a:ext>
            </a:extLst>
          </p:cNvPr>
          <p:cNvSpPr/>
          <p:nvPr/>
        </p:nvSpPr>
        <p:spPr>
          <a:xfrm>
            <a:off x="10547497" y="981383"/>
            <a:ext cx="1392865" cy="4944137"/>
          </a:xfrm>
          <a:prstGeom prst="roundRect">
            <a:avLst/>
          </a:prstGeom>
          <a:solidFill>
            <a:schemeClr val="bg2">
              <a:lumMod val="25000"/>
            </a:schemeClr>
          </a:solidFill>
          <a:ln w="57150">
            <a:solidFill>
              <a:schemeClr val="bg2">
                <a:lumMod val="10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4A3373D6-F712-0E8A-47CB-B268C09EFEB7}"/>
              </a:ext>
            </a:extLst>
          </p:cNvPr>
          <p:cNvSpPr txBox="1"/>
          <p:nvPr/>
        </p:nvSpPr>
        <p:spPr>
          <a:xfrm rot="10800000">
            <a:off x="10804567" y="1844219"/>
            <a:ext cx="923330" cy="5114260"/>
          </a:xfrm>
          <a:prstGeom prst="rect">
            <a:avLst/>
          </a:prstGeom>
          <a:noFill/>
        </p:spPr>
        <p:txBody>
          <a:bodyPr vert="vert270" wrap="square" rtlCol="0">
            <a:spAutoFit/>
          </a:bodyPr>
          <a:lstStyle/>
          <a:p>
            <a:r>
              <a:rPr lang="en-US" sz="4800" dirty="0">
                <a:solidFill>
                  <a:schemeClr val="bg1"/>
                </a:solidFill>
                <a:latin typeface="Franklin Gothic Medium" panose="020B0603020102020204" pitchFamily="34" charset="0"/>
              </a:rPr>
              <a:t>ENDPOINTS</a:t>
            </a:r>
          </a:p>
        </p:txBody>
      </p:sp>
    </p:spTree>
    <p:extLst>
      <p:ext uri="{BB962C8B-B14F-4D97-AF65-F5344CB8AC3E}">
        <p14:creationId xmlns:p14="http://schemas.microsoft.com/office/powerpoint/2010/main" val="30886531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PoiseVTI">
  <a:themeElements>
    <a:clrScheme name="AnalogousFromRegularSeed_2SEEDS">
      <a:dk1>
        <a:srgbClr val="000000"/>
      </a:dk1>
      <a:lt1>
        <a:srgbClr val="FFFFFF"/>
      </a:lt1>
      <a:dk2>
        <a:srgbClr val="3D2229"/>
      </a:dk2>
      <a:lt2>
        <a:srgbClr val="E2E5E8"/>
      </a:lt2>
      <a:accent1>
        <a:srgbClr val="D56A17"/>
      </a:accent1>
      <a:accent2>
        <a:srgbClr val="E72D29"/>
      </a:accent2>
      <a:accent3>
        <a:srgbClr val="B8A221"/>
      </a:accent3>
      <a:accent4>
        <a:srgbClr val="14B4A3"/>
      </a:accent4>
      <a:accent5>
        <a:srgbClr val="29ADE7"/>
      </a:accent5>
      <a:accent6>
        <a:srgbClr val="174CD5"/>
      </a:accent6>
      <a:hlink>
        <a:srgbClr val="3F87BF"/>
      </a:hlink>
      <a:folHlink>
        <a:srgbClr val="7F7F7F"/>
      </a:folHlink>
    </a:clrScheme>
    <a:fontScheme name="Goudy Univers">
      <a:majorFont>
        <a:latin typeface="Goudy Old Style"/>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iseVTI" id="{9843863B-6720-4231-BFE7-E604B355382A}" vid="{6C5B2780-C73E-445D-98DA-9D2BCD78971D}"/>
    </a:ext>
  </a:extLst>
</a:theme>
</file>

<file path=docProps/app.xml><?xml version="1.0" encoding="utf-8"?>
<Properties xmlns="http://schemas.openxmlformats.org/officeDocument/2006/extended-properties" xmlns:vt="http://schemas.openxmlformats.org/officeDocument/2006/docPropsVTypes">
  <TotalTime>165</TotalTime>
  <Words>448</Words>
  <Application>Microsoft Office PowerPoint</Application>
  <PresentationFormat>Widescreen</PresentationFormat>
  <Paragraphs>104</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Arial Black</vt:lpstr>
      <vt:lpstr>Franklin Gothic Medium</vt:lpstr>
      <vt:lpstr>Goudy Old Style</vt:lpstr>
      <vt:lpstr>Lucida Sans Unicode</vt:lpstr>
      <vt:lpstr>Univers Light</vt:lpstr>
      <vt:lpstr>Wingdings</vt:lpstr>
      <vt:lpstr>PoiseVTI</vt:lpstr>
      <vt:lpstr>PowerPoint Presentation</vt:lpstr>
      <vt:lpstr>Taxi Ordering service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LIYANAGE S S</dc:creator>
  <cp:lastModifiedBy>LIYANAGE S S</cp:lastModifiedBy>
  <cp:revision>4</cp:revision>
  <dcterms:created xsi:type="dcterms:W3CDTF">2023-04-01T17:03:32Z</dcterms:created>
  <dcterms:modified xsi:type="dcterms:W3CDTF">2023-04-02T04:18:27Z</dcterms:modified>
</cp:coreProperties>
</file>

<file path=docProps/thumbnail.jpeg>
</file>